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  <p:sldMasterId id="2147483741" r:id="rId2"/>
  </p:sldMasterIdLst>
  <p:notesMasterIdLst>
    <p:notesMasterId r:id="rId15"/>
  </p:notesMasterIdLst>
  <p:sldIdLst>
    <p:sldId id="266" r:id="rId3"/>
    <p:sldId id="287" r:id="rId4"/>
    <p:sldId id="288" r:id="rId5"/>
    <p:sldId id="289" r:id="rId6"/>
    <p:sldId id="290" r:id="rId7"/>
    <p:sldId id="291" r:id="rId8"/>
    <p:sldId id="292" r:id="rId9"/>
    <p:sldId id="294" r:id="rId10"/>
    <p:sldId id="293" r:id="rId11"/>
    <p:sldId id="295" r:id="rId12"/>
    <p:sldId id="296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D3498D0-35E3-4CD0-B7CE-1252BB39171C}">
          <p14:sldIdLst>
            <p14:sldId id="266"/>
            <p14:sldId id="287"/>
            <p14:sldId id="288"/>
            <p14:sldId id="289"/>
            <p14:sldId id="290"/>
            <p14:sldId id="291"/>
            <p14:sldId id="292"/>
            <p14:sldId id="294"/>
            <p14:sldId id="293"/>
            <p14:sldId id="295"/>
            <p14:sldId id="296"/>
            <p14:sldId id="303"/>
          </p14:sldIdLst>
        </p14:section>
        <p14:section name="Untitled Section" id="{F989A9A9-2E12-4652-A49D-0A83983E18D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5" autoAdjust="0"/>
    <p:restoredTop sz="86372" autoAdjust="0"/>
  </p:normalViewPr>
  <p:slideViewPr>
    <p:cSldViewPr>
      <p:cViewPr varScale="1">
        <p:scale>
          <a:sx n="58" d="100"/>
          <a:sy n="58" d="100"/>
        </p:scale>
        <p:origin x="654" y="66"/>
      </p:cViewPr>
      <p:guideLst>
        <p:guide orient="horz" pos="2208"/>
        <p:guide pos="384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deg"/>
          <inkml:channel name="T" type="integer" max="2.14748E9" units="dev"/>
        </inkml:traceFormat>
        <inkml:channelProperties>
          <inkml:channelProperty channel="X" name="resolution" value="2404.03516" units="1/cm"/>
          <inkml:channelProperty channel="Y" name="resolution" value="4260.98828" units="1/cm"/>
          <inkml:channelProperty channel="F" name="resolution" value="1.41944E-5" units="1/deg"/>
          <inkml:channelProperty channel="T" name="resolution" value="1" units="1/dev"/>
        </inkml:channelProperties>
      </inkml:inkSource>
      <inkml:timestamp xml:id="ts0" timeString="2021-01-31T08:17:35.0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10418 5574 216 0,'0'0'6'0,"0"0"3"0,0 0 1 16,0-13 1-16,0 13 1 15,7-15 1-15,1 3 0 16,2-1 2-16,8-1-4 16,1-6-1-16,16-2-1 15,10-2-2-15,10 0 0 0,7-3-2 16,10 3 0-16,5 1-2 15,0 0 0-15,5 6-2 16,-3 2-1-16,1 8 3 0,-3 0-1 16,0 4 1-16,0 1 0 15,5 2 0-15,2 0 1 16,6 5 0-16,-3 2-1 16,0 3 0-16,-2 2-2 0,-1 5 0 15,-9 6 1-15,-3 4 0 16,-8 3 0-16,-4 3-1 15,-8 4 1-15,-6 0 0 16,0 2 0-16,-11 3 1 16,-3-5-2-16,-7 4 0 0,-9-3 0 15,-7 3 0-15,-4-2 1 16,-5-2-1-16,-12 3 1 16,-8-3-1-16,-10 0 0 15,-7 1 1-15,-6-4-2 0,-9-2 1 16,-5-1-1-16,-7 0 1 15,-9-4-1-15,-6-1 1 16,-8-6-1-16,-5 1 1 0,-5-3 0 16,-5-3 0-16,-7-6-1 15,1-1 1-15,0-8 0 16,0 0-1-16,7-3 1 16,-2-5 0-16,9-4-1 15,2-2 1-15,11-3 1 0,5-3-1 16,10-3 0-16,6-1 1 15,15-9 0-15,10-5 0 16,20-3-1-16,18-16 0 16,22-2 0-16,24-12-1 15,21 0-1-15,22-1-1 0,24-2-5 16,19 0-31-16,22 10-41 16,17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deg"/>
          <inkml:channel name="T" type="integer" max="2.14748E9" units="dev"/>
        </inkml:traceFormat>
        <inkml:channelProperties>
          <inkml:channelProperty channel="X" name="resolution" value="2404.03516" units="1/cm"/>
          <inkml:channelProperty channel="Y" name="resolution" value="4260.98828" units="1/cm"/>
          <inkml:channelProperty channel="F" name="resolution" value="1.41944E-5" units="1/deg"/>
          <inkml:channelProperty channel="T" name="resolution" value="1" units="1/dev"/>
        </inkml:channelProperties>
      </inkml:inkSource>
      <inkml:timestamp xml:id="ts0" timeString="2021-01-31T08:17:40.85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23012 7221 204 0,'0'0'7'15,"0"0"3"-15,-3-12 3 16,3 12 4-16,-2-8 2 16,2 8 3-16,0-12 0 0,0 12 1 15,0 0-7-15,0 0-1 16,0 0-6-16,0 0-1 15,0 0-3-15,0 0-2 0,0 14-1 16,0-1 1-16,0 7-1 16,2 2 2-16,1 5 0 15,-3 3 0-15,2 5-1 16,0 1 1-16,1 2-1 0,-1 4-1 16,1-2 0-1,2 2 0-15,-2 2 0 0,-1 1-1 16,3 0 1-16,0-3 0 15,0 5 1-15,0-3 0 16,0 1 0-16,0 2 1 0,0-2 0 16,-3-1 0-16,1 1 0 15,-3-1 0-15,0-1-1 16,0-3-1-16,0-1 0 16,0-4-1-16,0 4 1 0,-3-5-1 15,1 1 1-15,0 3 0 16,2-2-1-16,-3 2 0 15,1-1 1-15,-1 3 0 0,3-1 0 16,-2 1 1-16,2 5-1 16,-3-3 1-16,3 0 0 15,-3 0 0-15,1 2 0 16,2 1-1-16,-3 0 1 16,3-4-1-16,0 5-2 15,-2-3 0-15,0 3 0 0,-1-2 0 16,3 2 0-16,-5-5 0 15,3 1 0-15,-1 0 0 16,-2 0 0-16,2-2 0 0,1 2 0 16,-1-3 0-16,1 3 0 15,0-1 0-15,2-2 0 16,0 3 0-16,-3-5 0 0,3 0 0 16,0-2 0-16,-2 0 0 15,2-1 0-15,0-2 0 16,0 1 0-16,-3-1 0 15,3 1 0-15,-2-4 0 0,2 4 0 16,-2-4 0-16,2 0 0 16,-3 2 0-16,3-1 0 15,0-3 0-15,0-1 0 16,0-1 0-16,0 6 0 16,0-7 0-16,0 3 0 0,0-3 0 15,3 5 0-15,-3-3 0 16,0-4 0-16,2 5 0 15,-2-3 0-15,2 2 0 16,-2-4 0-16,0 3 0 0,0-1 0 16,0-3 0-16,3 4 0 15,-3-5 0-15,0 1 0 16,0 2 0-16,0-3 0 0,0 3 0 16,-3-4 0-16,3 0 0 15,-2 4 0-15,2 0 0 16,-2-6 0-16,2 3 0 0,0-2 0 15,0-6 0-15,0 2 0 16,-3 0 0-16,3-5 0 16,0-2 0-16,0-7 0 15,-3 15 0-15,3-15 0 16,-3 9 0-16,3-9 0 16,0 0 0-16,0 0 0 0,-2 11 0 15,2-11 0-15,0 0-2 16,0 0-86-16,0-8-4 15</inkml:trace>
  <inkml:trace contextRef="#ctx0" brushRef="#br0" timeOffset="1772.12">22892 10865 227 0,'0'0'7'16,"0"0"4"-16,0 0 4 0,0 0 3 15,0 0 1-15,0 6 0 16,0-6 2-16,0 0-1 16,0 0-5-16,0 0-4 15,0 0-4-15,0 0-2 16,16 4-2-16,-7-4-1 0,3 2 0 16,6-2-1-16,2 5 0 15,4 0 0-15,6-2 0 16,3 4 1-16,5 0-1 15,1 3 1-15,5 0 0 0,6 1 0 16,5 1 1-16,7-2-1 16,5 2-1-16,3 3 3 15,7 0-1-15,3 1 0 16,1 2 0-16,7 0 1 0,1-1-2 16,3 3 1-16,2-1 0 15,3-1-2-15,1-1 0 16,-1 4 0-16,-3-4 0 0,0 3 0 15,1-3-1-15,-1 0 1 16,-4 0-1-16,2 1 1 16,-3-3 0-16,-2 2 0 15,-2-3 0-15,0 1-1 16,-6-2 1-16,-4-1 0 16,1-2-1-16,-3 3 1 15,-4-1 0-15,1-2 0 0,-3 0 0 16,-2 2 0-16,-5-2 0 15,-4 0 1-15,-1-2 0 16,-3 2-1-16,-1-1 1 0,-2-1 0 16,-7 0-1-16,3 1 1 15,-6-2-1-15,2 1 0 0,-9-3 0 16,-2 0 0-16,-9-1 0 16,-3-1-1-16,-2 0 0 15,-9-1 1-15,-7-2 0 16,9 3 0-16,-9-3 0 0,0 0 0 15,0 0 0-15,0 0 0 16,0 0 0-16,0 0 1 16,0 0-1-16,0 0 0 15,0 0 0-15,0 0-1 16,0 0 1-16,0 0-1 16,0 0 1-16,0 0-2 0,0 0 0 15,0 0-1-15,0 0-3 16,-7 0-3-16,7 0-10 15,-9 0-21-15,-7 0-42 16,16 0-2-16</inkml:trace>
  <inkml:trace contextRef="#ctx0" brushRef="#br0" timeOffset="2397.0805">26343 11276 337 0,'0'0'4'16,"0"0"0"-16,0 0 0 16,0 0 2-16,0 0 1 0,0 0 4 15,0 8 2-15,0-8 0 16,14 20-2-16,0-11 1 16,0 6 0-16,6 3 1 0,5 0-2 15,3-2-3-15,1 4 0 16,1-5-2-16,3 2-1 15,-4-5-1-15,4 1-1 0,-9-1-1 16,1-4 0-16,-5 0-1 16,-6-4-1-16,-1 1 1 15,-13-5-1-15,12 10 0 16,-12-10 2-16,0 13-1 16,-9-4 1-16,-3 5 1 0,-4 1 0 15,-6 6-1-15,-3-4-2 16,-2 5 0-16,-6 1 0 15,1-3 0-15,5 2 0 16,-3-5 0-16,3 5 0 0,2-4 0 16,2 1 0-16,3-1 0 15,6-3 0-15,-2-3 0 16,7 1 0-16,1-4 0 16,4 1 0-16,4-10 0 0,-11 15 0 15,11-15 0-15,-2 7 0 16,2-7-5-16,0 0-30 15,0 8-49-15,0-8-4 0</inkml:trace>
  <inkml:trace contextRef="#ctx0" brushRef="#br0" timeOffset="3207.095">26934 11497 405 0,'0'0'5'16,"0"0"2"-16,0 0 2 0,13-8 3 15,-1 4-1-15,4 1 1 16,1 1 2-16,8 2-1 0,2 0-4 16,3 0-2-16,0 5-3 15,0 4-1-15,-5 6-3 16,-4 2 0-16,-1 3 0 15,-8 6 0-15,-3-2 0 0,-9 1 0 16,-9 1 0-16,-7-1 0 16,-7 0 0-16,-4-5 0 15,-3 2 0-15,-3-7 0 16,1-2 0-16,2-6 0 16,5-2 0-16,6 1 0 15,4-6 0-15,5-9 0 0,8 0 0 16,2-10 0-16,14-7 0 15,9 0 0-15,9-8 0 16,0 0 0-16,8-1 0 16,3 3 0-16,-6 2 0 0,0 6 0 15,-10 6 0-15,-7 3 0 16,-5 9 0-16,-7 2 0 16,-8 4 0-16,7 8 0 0,-7 5 0 15,0 6 0-15,-2 8 0 16,-5-3 0-16,7 10 0 15,0-2 0-15,0-1 0 16,7-1 0-16,10-4 0 0,3-5 0 16,7-2 0-16,8-5 0 15,2-4 0-15,3-8 0 16,5-2-72-16,-3 0-16 16</inkml:trace>
  <inkml:trace contextRef="#ctx0" brushRef="#br0" timeOffset="4437.6279">22987 7115 365 0,'0'0'8'0,"0"0"2"0,0 0 2 15,0 0 0-15,0 0 1 16,0 0-1-16,0 0 0 16,0 0 1-16,-3 9-5 0,-2 1-4 15,1 8-2-15,-4 1 0 16,-2 6 1-16,-2 0 0 15,-4 2-1-15,-1 0 1 16,2 1-2-16,1-6 1 0,-2-2 0 16,2-3-1-16,3-5 0 15,2-1 0-15,9-11 2 16,-10 10-1-16,10-10 0 16,-2-6 0-16,2-4 1 0,9-7-1 15,1-3-1-15,5-7 1 16,5-6-2-16,-3-3 2 15,6 3-2-15,0-3 0 16,-2 5 0-16,-5 5 0 0,-2 3 0 16,-3 8 0-16,-7 3 0 15,-4 12 0-15,8-8 0 16,-8 8 0-16,4 10 0 16,1 7 0-16,1 4 0 15,1 3 0-15,1 3 0 0,1 8 0 16,7-3 0-16,-4-2 0 15,3-1 0-15,2-1 0 16,1-8 0-16,2-1 0 0,-3-6 0 16,5-1-48-16,-7-2-39 15,3-4-2-15</inkml:trace>
  <inkml:trace contextRef="#ctx0" brushRef="#br0" timeOffset="5034.6325">23430 6882 409 0,'0'0'5'0,"0"0"2"15,0 0 2-15,-8-11-1 16,8 11 0-16,0 0 0 15,-10-2-1-15,10 2 1 16,-8 9-4-16,8 2-3 0,0 2-1 16,8 1 0-16,2 1 1 15,2-3 0-15,3-5 1 0,3-1 1 16,2-6-1-16,1 0 1 16,-3-7 1-16,0-8-1 15,-1-3 0-15,-4-2 1 0,-3 1 0 16,-6 1 0-16,1 4-1 15,-2-2-3-15,-3 9 0 16,0 7 0-16,0 0 0 16,4 10 0-16,5 7 0 0,0 5 0 15,3 9 0-15,6 3 0 16,0 3 0-16,4 3 0 16,0 0 0-16,-2-4 0 15,-5-1 0-15,-2 0 0 16,-8-5 0-16,-10 0 0 15,-15-3-2-15,-13 0 0 0,-6 3-7 16,-11 12-70-16,0-16-6 16</inkml:trace>
  <inkml:trace contextRef="#ctx0" brushRef="#br0" timeOffset="6129.2346">22823 10880 308 0,'0'0'6'15,"0"0"3"-15,0 0 0 16,0 0 2-16,0 0 1 0,0 7 1 16,0-7 2-16,-7 10 0 15,1 0-5-15,-1 2-3 16,-3 6-1-16,-8 2 1 16,1 7 0-16,-5 4 0 15,-3 3-1-15,-7 5 0 16,-6 5 1-16,-9 6 0 0,-11 2 0 15,-4 6 0-15,-7 3-2 16,-5 3 0-16,-6 6 0 16,-7-2-1-16,-3 5 0 15,1-1 0-15,-1 2-2 0,1-2-2 16,-3-2 0-16,0 4 0 16,-3 0 0-16,3-2 0 15,-4 0 0-15,1 1 0 0,-1 0 0 16,-2-1 0-16,6-3 0 15,2-2 0-15,7-6 0 16,3-1 0-16,10-2 0 0,6-10 0 16,7 0 0-16,7-9 0 15,10-2 0-15,8-4 0 16,4-6 0-16,3-3 0 16,7-6 0-16,6 0 0 15,3-4 0-15,4 1 0 16,-3-5 0-16,3 0 0 0,5-10 0 15,-5 10 0-15,5-10 0 16,0 0 0-16,0 0 0 16,0 0 0-16,0 0 0 15,0 0 0-15,0 0 0 0,0 0 0 16,0 0 0-16,0 0 0 16,0 0-3-16,0 0-8 0,0 0-7 15,0-8-8-15,3 1-35 16,-3 7-25-16,0 0-1 15</inkml:trace>
  <inkml:trace contextRef="#ctx0" brushRef="#br0" timeOffset="6848.4231">20250 12755 334 0,'0'0'8'0,"0"0"3"15,0 0 4-15,0 0 0 0,5-9-2 16,-5 9 1-16,0 0 0 16,0 0 1-16,0 14-6 15,-3 3-4-15,-4 6-1 16,0 4 0-16,-4 3 1 15,-1 2 1-15,0 1-1 0,-1-4 0 16,-1 3 0-16,1-7-1 16,1-4-1-16,-1-3-1 15,5-3 1-15,-1-2-1 0,4-4 0 16,5-9 0-16,-8 10-1 16,8-10 1-16,0 0-1 15,0 0 1-15,0 0-2 0,8 0 0 16,2 0 0-16,4-2 0 15,4-1 0-15,7 1 0 16,2-1 0-16,1 1 0 16,2 2 0-16,-1-2 0 15,-5 2 0-15,2 0 0 0,-6 2 0 16,-2 0 0-16,-6 1 0 16,-3-1 0-16,-9-2 0 15,11 5 0-15,-11-5 0 16,0 0 0-16,0 0 0 15,0 0 0-15,0 0 0 0,0 0 0 16,0 0 0-16,0 0 0 16,0 0 0-16,0 0 0 15,0 0 0-15,0 0 0 0,0 0 0 16,0 0 0-16,0 18-55 16,0-18-33-16,0 0-2 15</inkml:trace>
  <inkml:trace contextRef="#ctx0" brushRef="#br0" timeOffset="9883.2285">20126 12797 285 0,'0'0'7'16,"0"0"4"-16,0 0 3 15,0 0 2-15,4-10 1 16,-4 10 1-16,5-7 1 0,-5 7-1 15,0 0-6-15,11-5-3 16,-11 5-3-16,7 12 0 16,-5 5-3-16,-2 6 1 15,3 2 0-15,-3 4-1 0,0 1 1 16,0 2-1-16,-5 3 0 16,-2-5 0-16,-4-3 0 15,4-3-1-15,-3 1-1 16,0-5 1-16,0-3-1 0,1-5 0 15,1 2-1-15,2-4 1 16,6-10-1-16,-7 9 0 16,7-9 1-16,0 0-1 15,0 0 1-15,0 0 0 16,0 0-1-16,0 0 1 16,10-2 0-16,3-5 0 0,6 0 1 15,4-4-1-15,7 2 2 16,7-7-1-16,6 3 2 15,-2 1-1-15,7 0 1 16,-4 0-1-16,-3 2 0 0,-7 2-1 16,-4 1 0-16,-10 5-2 15,-5-1 0-15,-15 3 0 16,12-2 0-16,-12 2 0 0,0 0 0 16,0 0 0-16,0 0 0 15,-7 2 0-15,7-2-3 16,-15 8-16-16,15-8-58 0,-15 3-9 15</inkml:trace>
  <inkml:trace contextRef="#ctx0" brushRef="#br0" timeOffset="10671.4005">19231 13563 377 0,'0'0'4'0,"0"0"3"0,0 0-1 16,0 0 1-16,0 0 0 15,0 0 2-15,7-5 2 16,3 5 1-16,8-6-3 15,3 2-1-15,9-2-1 16,8 1 0-16,2-2 0 0,-1 2-2 16,4-2-2-16,-11 2-1 15,1 2-1-15,-8 3 0 16,-9 0 0-16,-6 0 0 16,-10 0 1-16,11 12 0 0,-11 2 0 15,-7 1 1-15,-7 5 0 16,-2 4 1-16,-7 3-1 15,-4 1-3-15,-1 1 0 0,-2 1 0 16,-2 2 0-16,2-5 0 16,3 1 0-16,4-9 0 15,4-4 0-15,6 0 0 16,3-6 0-16,10-9 0 16,0 14 0-16,10-14 0 0,12-3 0 15,6-5 0-15,7-2 0 16,4-4 0-16,9-1 0 15,2-5 0-15,1 2 0 16,-5-1 0-16,-5 6 0 0,-4 1 0 16,-9 2 0-16,-1 5 0 15,-11 2 0-15,-7 1 0 16,-9 2 0-16,0 0 0 16,0 0 0-16,0 0 0 0,0 0 0 15,5 10 0-15,-5-10 0 16,0 0 0-16,-9 10 0 15,9-10 0-15,-13 10 0 0,3-6 0 16,3 5 0-16,7-9-66 16,-16 5-25-16</inkml:trace>
  <inkml:trace contextRef="#ctx0" brushRef="#br0" timeOffset="13780.1972">22915 10855 342 0,'0'0'6'16,"0"0"4"-16,0 0 2 15,0 0 1-15,0 0 1 0,0 0 0 16,0 0 1-16,0 0 1 15,0 0-5-15,-7 0-3 16,7 0-2-16,-13 10-1 16,13-10-1-16,-10 12 0 0,10-12-1 15,-10 10-2-15,10-10 1 16,0 12-1-16,0-12 1 16,0 0-1-16,3 8 0 0,-3-8 1 15,14 0 0-15,-1 0 0 16,-3-5 0-16,2-3 0 15,-1 1 1-15,-2-5 0 16,-2 0 1-16,-2-3-4 16,-5 2 0-16,0-3 0 0,-2 4 0 15,-5 3 0-15,-5 1 0 16,-4 6 0-16,-1 2 0 16,-1 0 0-16,3 5 0 0,1 2 0 15,-2 3 0-15,7 2 0 16,1-1 0-16,6-1 0 15,2-10 0-15,7 17-15 16,11-9-71-16,-4-8-2 16</inkml:trace>
  <inkml:trace contextRef="#ctx0" brushRef="#br0" timeOffset="21698.8613">23492 10937 343 0,'0'0'7'16,"0"0"1"-16,0 0 0 15,0 0 2-15,0 5 1 16,0-5 0-16,0 18 0 0,0-3 2 15,0 4-6-15,0 5-1 16,-3 1-1-16,-2 5 0 16,3 4-3-16,-6-2-8 15,5-3-29-15,3 3-41 0,0-6-3 16</inkml:trace>
  <inkml:trace contextRef="#ctx0" brushRef="#br0" timeOffset="22184.6571">24080 11118 358 0,'0'0'7'0,"0"0"2"16,0 0 2-16,0 0 0 16,0 0 1-16,0 0 0 0,0 9 1 15,0 3 0-15,0 9-5 16,0 1-3-16,0 7 0 0,-4 3-2 15,-1 6 0-15,0 2-1 16,0-3-3-16,-1-2-5 16,2 2-7-16,4-5-65 15,2-5-1-15</inkml:trace>
  <inkml:trace contextRef="#ctx0" brushRef="#br0" timeOffset="22628.499">24702 11264 350 0,'0'0'8'16,"0"0"3"-16,0 0 1 16,0 0 2-16,0 0 0 0,0 0 1 15,-2 17 0-15,0 3 1 16,-1 5-7-16,-3 4-3 16,2 9-1-16,-1 1-5 15,2 1-10-15,-4-1-33 0,2-2-38 16,2-1-2-16</inkml:trace>
  <inkml:trace contextRef="#ctx0" brushRef="#br0" timeOffset="23604.1144">24774 11217 93 0,'0'0'1'0,"0"0"0"15,0-8-1-15,0 8-4 0,3-20-3 16,-3 8-3-16,4-5-2 16,-1-4 0-16,3-3-1 15,-2-8-7-15</inkml:trace>
  <inkml:trace contextRef="#ctx0" brushRef="#br0" timeOffset="23812.1024">24879 10464 182 0,'0'0'4'0,"0"0"0"16,0 0 2-1,-11 0 0-15,11 0 1 0,0 0-1 16,-9 10 0-16,9-10-3 16,-3 12-12-16,3-12-22 0,0 12-26 15,0-12-2-15</inkml:trace>
  <inkml:trace contextRef="#ctx0" brushRef="#br0" timeOffset="25701.7532">24831 10461 257 0,'0'0'7'0,"0"0"3"16,0 0 4-16,-7-2 1 15,7 2-1-15,0 0 2 16,-7-3-2-16,7 3 0 0,0 0-4 15,0 0-6-15,0 0-2 16,0 0-2-16,0 0-1 16,0 0-3-16,0 0-9 15,0 0-9-15,-6 8-17 16,6-8-34-16,0 0-2 0</inkml:trace>
  <inkml:trace contextRef="#ctx0" brushRef="#br0" timeOffset="25896.2328">24831 10461 82 0,'-4'-14'0'15,"4"14"-8"-15,0 0-31 16,0 0 4-16</inkml:trace>
  <inkml:trace contextRef="#ctx0" brushRef="#br0" timeOffset="26561.0853">22950 10065 3 0,'0'0'7'0,"0"0"2"0,7 9 5 16,6-4 2-16,-1 2 2 15,13 4 0-15,5-4-1 16,12 6-2-16,10 0-2 16,5 1-3-16,8 1-4 0,2 2-2 15,8-3-2-15,-1 4 1 16,4 0-2-16,-2-1-1 15,4-2-1-15,-3 2-5 16,2-5-3-16,-4 3-5 16,2 1-5-16,-5-4-5 15,1 2-8-15,-7 2-7 0</inkml:trace>
  <inkml:trace contextRef="#ctx0" brushRef="#br0" timeOffset="27239.2895">22835 10464 233 0,'0'0'5'0,"0"0"-2"0,0 0 1 15,0 0 2-15,0 0 0 16,5 2 2-16,8 3-1 16,9 2 1-16,0-2-14 0,19-2-41 15,8 6-14-15</inkml:trace>
  <inkml:trace contextRef="#ctx0" brushRef="#br0" timeOffset="28025.1511">24742 10570 75 0,'0'0'2'0,"0"0"3"15,0 0 0-15,0 0 1 16,0 0-3-16,0 0-3 15,0 0-9-15,0 0-19 16,0 0-13-16</inkml:trace>
  <inkml:trace contextRef="#ctx0" brushRef="#br0" timeOffset="31075.1141">24326 10897 50 0,'0'0'2'0,"0"0"4"16,-4-5 4-16,4 5 4 15,0 0 4-15,0 0 3 16,-8-7 1-16,8 7 4 15,0 0-1-15,0 0 1 0,0 0-3 16,0-10-3-16,0 10-1 16,0 0 0-16,0 0-4 15,0 0 0-15,0 0-4 16,0 0-2-16,0 0-2 0,0 0-2 16,0 0 0-16,0 0-2 15,0 0 1-15,0 0-1 16,0 0 3-16,0 0-1 15,0 0 1-15,0 0 1 0,0 0-1 16,0 0 0-16,0 0-1 16,-2 7 1-16,2-7-2 15,-10 10 0-15,10-10 1 0,-8 12-3 16,8-12 1-16,-5 15 0 16,5-15 0-16,0 10 1 15,0-10 1-15,8 2 0 16,-8-2 1-16,17 0 0 15,-7-2 1-15,1-5 0 0,-4-1 0 16,2-2 0-16,-4 0-1 16,-2 1-4-16,-3-1-2 15,0 0 0-15,-5 0 0 16,-2 3 0-16,-5-1 0 0,1 5 0 16,-3 3 0-16,1 0 0 15,-2 0 0-15,5 8 0 16,-3 2 0-16,6 3 0 15,2-1 0-15,5 0 0 0,0 0 0 16,3 1 0-16,6-1 0 16,4-4 0-16,4-6 0 15,4-2 0-15,-2 0 0 16,3-2 0-16,-1-6 0 0,-5-2 0 16,2-5 0-16,-8 3 0 15,-2-3 0-15,-5 1 0 16,-3-1 0-16,-5 0 0 0,-3 0 0 15,-4 4 0-15,-2 2 0 16,-2 4 0-16,0 2 0 16,-3 3 0-16,4 6 0 15,0 3 0-15,0 1 0 16,3 2 0-16,4 1 0 0,3 2 0 16,5-2 0-16,0 1 0 15,5-4 0-15,8-3 0 16,-1-2 0-16,5-5 0 0,4 0 0 15,-5 0 0-15,0-7 0 16,1-3 0-16,-7 0 0 16,0-4 0-16,-5-1 0 15,-5 0 0-15,0 0 0 16,-5 0 0-16,-2 2 0 0,-4 6 0 16,-3 2 0-1,-2 5 0-15,-1 0 0 0,2 8 0 16,1-1 0-16,-2 3 0 15,4 2 0-15,5 0 0 0,2-2 0 16,5 1 0-16,2-4 0 16,-2-7 0-16,17 10 0 15,1-10 0-15,-3 0 0 16,2-5 0-16,0-2 0 0,-1-1 0 16,-2-4 0-16,-3 1 0 15,-9-4 0-15,-2 4 0 16,0 1 0-16,-11 0 0 15,-1 2 0-15,-2 7 0 0,-4-2 0 16,0 3 0-16,4 4 0 16,-1 4 0-16,-2-1 0 15,12 6-20-15,-8 13-62 16,13-15-8-16</inkml:trace>
  <inkml:trace contextRef="#ctx0" brushRef="#br0" timeOffset="32298.2676">24362 10764 253 0,'0'0'7'0,"0"0"6"0,0 0 3 15,0-13 3-15,0 13 2 16,0-15 2-16,0 15 1 16,0-15 2-16,0 15-8 15,-3-10-4-15,3 10-4 16,-12-5-2-16,2 5-4 0,-1 0-1 16,-1 5-1-16,-3 5-2 15,1-1 0-15,1 8 0 0,3-3 0 16,3 1-1-16,2-1 1 15,2-1 0-15,3-1 1 16,0-2 0-16,10-2 0 16,0-4 1-16,5-1 0 15,2-3 0-15,1 0 2 0,0-3-1 16,-2-1 1-16,0-4 0 16,-4 1 0-16,-3-6 0 15,-5 4 0-15,-4-1 0 16,0 0-2-16,-4 1 0 15,-8 1 0-15,0 0-2 0,-1 6 0 16,-3 2-1-16,0 0 0 16,4 2 0-16,-3 8 0 15,3-3-1-15,4 3 1 0,6 0 0 16,-1-2 0-16,3 1 0 16,0-9 0-16,15 13 0 15,-5-12 0-15,3 2 0 16,-4-3-1-16,3 0-1 0,-3 0-1 15,-9 0-4-15,12-7-5 16,-12 7-11-16,0 0-22 16,-5-10-38-16,5 10-2 15</inkml:trace>
  <inkml:trace contextRef="#ctx0" brushRef="#br0" timeOffset="32731.3012">24322 10674 362 0,'0'0'6'15,"0"0"1"-15,0 0 2 16,-12-7 1-16,12 7 0 0,-21-5 2 16,9 5-1-16,-6 0 1 15,4 7-4-15,-9 8-3 16,6 2-1-16,-5 3-1 15,4 10-1-15,6-3 0 0,1 5 0 16,7-2-1-16,4 2 1 16,4-7-1-16,10 0 1 15,7-8 0-15,4-1 1 16,7-10 0-16,4-3 0 0,1-3 0 16,0-9 0-16,0-4-1 15,-2-5 1-15,-5-7 0 16,-3-2 0-16,-7-8-1 15,-8 1 0-15,-3-2 0 0,-9-4 0 16,-13 7 0-16,-4 1-2 16,-8 5 2-16,-5 6-4 15,-5 14 2-15,-3 7-1 16,1 5-2-16,-2 8-3 0,9 11-5 16,2-1-14-16,6 4-59 15,15 1-2-15</inkml:trace>
  <inkml:trace contextRef="#ctx0" brushRef="#br0" timeOffset="33240.3735">24790 10551 169 0,'0'0'5'0,"0"0"2"16,0 0 1-16,0 0 3 16,-9 2 0-16,0 5 3 15,-3 3 2-15,-4 5 1 0,-9 2-4 16,-2 6 0-16,-5 7 0 15,-6-3-3-15,1 5-1 16,-8 1-1-16,1 0-3 0,-4-3-1 16,6 3-1-16,0-8-3 15,4-1-1-15,9-6-3 16,2 1-2-16,4-9-8 0,10 0-9 16,4-4-8-16,9-6-16 15,-5 9-22-15,5-9-3 16</inkml:trace>
  <inkml:trace contextRef="#ctx0" brushRef="#br0" timeOffset="33425.239">24292 10851 211 0,'0'0'2'0,"0"0"0"0,0 6-1 15,0-6 3-15,0 0-3 16,-7 11-3-16,7-11-27 16,0 9-26-16,0-9-4 0</inkml:trace>
  <inkml:trace contextRef="#ctx0" brushRef="#br0" timeOffset="34357.2383">24364 10749 304 0,'0'0'6'0,"0"0"6"0,0-13 1 16,0 13 2-16,-2-18 3 15,2 18 1-15,-13-12-2 0,3 5 1 16,-3 4-7-16,-6 6-3 15,-6 7-4-15,-2 4-1 16,2 10-2-16,-5 0 0 0,5 3 0 16,3 2-1-16,7 4 1 15,7-3 0-15,8-3 0 16,5-5 1-16,13-1-1 16,6-9 2-16,9-5-1 0,4-5 1 15,1-2 0-15,3-5 0 16,-3-4 1-16,0-9 0 15,-9 0 0-15,-6-6 0 16,-6-3 0-16,-10-2 0 0,-7 0-1 16,-5 3 0-16,-12-2-1 15,-5 9 0-15,-6 3-2 16,-6 10 1-16,-3 6-2 16,4 9-4-16,-2 6-12 15,-12 8-66-15,34 1-3 16</inkml:trace>
  <inkml:trace contextRef="#ctx0" brushRef="#br0" timeOffset="41293.4304">18368 5306 61 0,'0'0'2'15,"27"0"0"-15,3 0 2 0,10 0 0 16,17 0-2-16,12 0 1 15,16 0 1-15,9 0 1 16,14 0-3-16,-2-3 0 16,11-1 1-16,10-4-1 15,3 3 0-15,4-2 2 0,12-1 1 16,6 3-3-16,2 0 0 16,3 3 2-16,4 0-3 15,1 2 1-15,2 0 1 16,-2 0 0-16,-1 2 0 15,3 0 0-15,1 1 1 16,1-3-1-16,3 5 1 0,-3-5-1 16,1 5 1-16,4-5-1 15,-6 5 1-15,-4-3-1 0,-2 3 1 16,-3 0 0-16,-4 3 1 16,-3-4 0-16,-2 4-1 15,-2-1 1-15,-1 4-2 16,5-2-1-16,-5 3 2 0,2 4-1 15,1-7 0-15,0 4-1 16,-2-6 0-16,0 1-1 16,0-8 1-16,2 0 0 15,0-8-4-15,-3-2 1 16,5 0 0-16,-5-4 0 0,0 2 0 16,3-3 0-16,0 4 0 15,0 1 1-15,-4 3 1 16,6 0 0-16,-2-1-1 15,5 3 0-15,-5 0 1 0,7 5-1 16,-8-2 1-16,9 2-1 16,-1 0 0-16,-3 0 1 15,1 0-1-15,0 0-1 0,2 2-2 16,-3-2-2-16,-2 5-2 16,-12-3 1-16,0 1-2 15,-1-3-1-15,-16 0-1 16,-6 0-3-16,-12 0-3 15,-9 0-1-15,-10-3 1 0,-8 1 2 16,-15-3 1-16,-8 5-6 16,-17-5-25-16</inkml:trace>
  <inkml:trace contextRef="#ctx0" brushRef="#br0" timeOffset="42644.618">25127 10256 391 0,'0'0'7'16,"0"0"1"-16,0 0 2 15,0 0-1-15,0 0 2 16,0 7 1-16,-2 5 0 0,0 3 0 16,-1 7-5-16,3 9-2 15,-3-2-1-15,3 5 0 0,0 7-1 16,0-5-1-16,3 0 0 15,0 0-1-15,1-6-1 16,-1-3 1-16,-1-4-1 16,1-3 0-16,-1-8 2 0,1 0 0 15,-3-12 0-15,0 0 0 16,0-5 0-16,-3-12-2 16,1-8 0-16,-3-8 0 15,0-8 0-15,3-9 0 0,-1-4 0 16,3-1 0-16,0 3 0 15,0 2 0-15,7 4 0 16,3 5 0-16,2 9 0 16,4 5 0-16,4 8 0 15,7 6 0-15,0 6 0 0,3 7 0 16,2 0 0-16,-2 12 0 16,-1 6 0-16,-3 4 0 15,-9 3 0-15,-7 0 0 0,-3 4 0 16,-7-4 0-16,-12 0 0 15,-8-4 0-15,-8 0 0 16,-1-9 0-16,-4 1 0 16,-4-4 0-16,5-4 0 15,0-2 0-15,7-3 0 16,6 0 0-16,3 0 0 0,6 0 0 16,10 0 0-16,-13 0 0 15,13 0 0-15,0 0 0 16,0 0 0-16,13 0 0 15,-5 9-51-15,4-4-39 0,-2 3-1 16</inkml:trace>
  <inkml:trace contextRef="#ctx0" brushRef="#br0" timeOffset="43344.4262">25077 10290 301 0,'0'0'8'16,"0"0"5"-16,0 0 2 15,-2-12 3-15,2 12 2 0,0 0-1 16,0 0 0-16,0 0 0 16,-10 4-7-16,10 11-5 15,-4 8-2-15,0 4-2 0,4 8-1 16,0 1 1-16,0 2-1 15,4-1 0-15,3-2 0 16,0 0-1-16,0-8-1 16,1-5 1-16,-3-5-1 15,-2-2 1-15,1-4 0 0,-4-11 1 16,0 0 1-16,0 0-1 16,0 0 0-16,0-11 0 15,0-7 1-15,-2-3-2 16,0-9 0-16,-3-10-1 15,2-2 0-15,3-4 0 0,-3-2 0 16,3 1 0-16,0 2 0 16,3 8 0-16,5 3 0 15,-4 4 1-15,8 10 0 0,6 3-1 16,-1 5 1-16,3 4-2 16,5 3 1-16,0 5 0 15,0 0-1-15,-3 7 1 16,-2 3-1-16,-2 5 1 0,-8-1-1 15,-5 0 1-15,-5 3 0 16,0 1 0-16,-15-1 0 16,-5-5 1-16,-3 2-1 15,-4-2 1-15,-1 1-2 0,-4 0-3 16,5-5-7-16,5 2-34 16,4 2-37-16,11-5-3 15</inkml:trace>
  <inkml:trace contextRef="#ctx0" brushRef="#br1" timeOffset="70767.7527">22825 10853 173 0,'0'0'6'0,"0"0"3"0,0 0 4 16,0 0 1-16,0 0 4 16,0 0 1-16,0 0 1 0,0 0 3 15,0 0-7 1,0 0-1-16,0 0-3 0,-9 0-1 15,9 0-2-15,0 0-1 16,0 0 1-16,0 0-3 16,0 0 2-16,0 0-3 15,0 0-1-15,0 0 1 0,0 0-1 16,0 0 0-16,5 4-1 16,-5-4 1-16,16 0 0 15,-3 0 0-15,7 3 0 16,0-3 0-16,5 0 0 0,5 0-1 15,0 0 0-15,7 0 0 16,-5 0-1-16,7 0 1 16,-1 0-1-16,2-3 1 0,-1 1-1 15,4 0 1-15,-1-3-1 16,-2 2 0-16,5 1 0 16,-1-1 0-16,1 0 0 0,-3 3-1 15,-1 0 0 1,1-2 0-16,-5 2 0 0,-3 0 0 15,-1 0 0-15,-6 0-1 16,0 0 1-16,1-2 0 16,-3 2-1-16,0 0 1 15,-1-2 0-15,1 2 0 0,-2-4 0 16,-1 4 0-16,-2-2-1 16,-3 2 1-16,-1-3 0 15,-4 3 0-15,0 0-1 16,-2 0 1-16,0 0 0 0,0 0 0 15,0 0-1-15,0 0 1 16,-3-3 0-16,-7 3 0 16,16 0 0-16,-16 0 0 0,12-1 0 15,-12 1 0-15,0 0 1 16,0 0 0-16,0 0-1 16,0 0 1-16,0 0-1 15,0 0 1-15,0 0-1 16,0 0 1-16,0 0-2 0,0 0 0 15,0 0 0-15,7-3 0 16,-7 3 0-16,0 0 0 16,0 0 0-16,0 0 0 15,0 0 0-15,10-5 0 0,-10 5 0 16,0 0 0-16,0 0 0 16,0 0 0-16,0 0 0 15,0 0-2-15,0 0-6 0,0 0-7 16,-4 8-21-16,4-8-49 15,0 0-3-15</inkml:trace>
  <inkml:trace contextRef="#ctx0" brushRef="#br1" timeOffset="71268.5573">23880 10736 341 0,'0'0'6'0,"0"0"3"16,0 0 4-16,0 0 1 15,0 0 0-15,0 0 1 16,0 0-1-16,0 0 1 0,0 0-5 15,0 0-4-15,2-6-2 16,-2 6 0-16,17 0-1 16,-2 6 0-16,5 1 0 0,-3 1 0 15,8 2 0-15,-2-3 0 16,-1 3-1-16,0 0 0 16,-1 0-1-16,-2-3 0 15,-4 3-1-15,-3-3 0 16,-12-7 1-16,16 11-1 15,-16-11 0-15,0 0 0 0,4 10 1 16,-4-10 0-16,-4 8 1 16,4-8 0-16,-16 17-1 15,4-10 1-15,-6 5 0 16,2 0-1-16,-7 3 0 0,3-3 0 16,-4 4 0-16,-1-3-1 15,4 1 1-15,1-2-1 16,1-1-2-16,1 3-3 0,1-6-18 15,-16 1-59-15,23 1-3 16</inkml:trace>
  <inkml:trace contextRef="#ctx0" brushRef="#br1" timeOffset="83724.8385">6348 5225 295 0,'0'0'6'0,"0"0"3"16,0 0 3-16,0-12 2 16,0 12 0-16,0 0 2 15,-2-11 3-15,2 11-2 16,-10-13-5-16,10 13-2 15,-8-7-2-15,8 7-2 0,-12-10 0 16,12 10-2-16,-14-10 0 16,3 8-1-16,-1-5 0 15,-3 4-1-15,3-2 0 16,-6 1 0-16,-1 1 0 16,1-2 0-16,-5 0 0 0,4 0-1 15,-4-3 1-15,1 3 0 16,-3-1 0-16,1 2-1 15,-2-1 1-15,1 2-1 16,-2 2 0-16,0 1 0 0,2-3-1 16,0 3 0-16,-2 0 1 15,4 0-1-15,-2 0 1 16,0 3-1-16,4-3 1 16,-2 1-1-16,3-1 0 0,-3 3 1 15,2-3-1-15,3 0 1 16,-3 0-1-16,0 0 1 15,1 0-1-15,-1-3 1 16,2 2-1-16,-1-5 1 0,5 6-1 16,-2-5 1-16,5 3 0 15,1-1-1-15,4 3 1 16,7 0 0-16,-12-4-1 16,12 4 0-16,0 0 1 0,-11 0-1 15,11 0-1-15,0 0 1 16,-7 9 0-16,5 2 0 15,-1 1-1-15,1 3 1 16,-1 8 0-16,1-2-1 0,0 6 1 16,2 3 0-16,-4 3 0 15,2-1-1-15,-1 2 2 16,1 4 0-16,0-2 1 16,-1 2-1-16,-2-3 1 0,-2 4-1 15,1-1 1-15,1-2 1 16,1-1-2-16,-1 1 0 15,0-3 0-15,0-3-1 16,3-1 1-16,-4 0 1 0,4-3-2 16,-1-1 0-16,1-1 0 15,-3-3 0-15,3-1 0 16,-3-1 0-16,2-1 0 16,-1-4 0-16,0 4 0 0,2-6 0 15,-3 1 0-15,3-3 0 16,2-3 0-16,0-7 0 15,-5 15 0-15,5-15 0 16,-7 12 0-16,7-12 0 0,-5 10 0 16,5-10 0-16,0 0 0 15,-6 7 0-15,6-7 0 16,0 0 0-16,0 0 0 16,0 0 0-16,-10 9 0 0,10-9 0 15,0 0 0-15,0 0 0 16,0 0 0-16,0 0 0 15,0 0 0-15,0 0 0 16,0 0 0-16,12 0 0 0,4 0 0 16,2-6 0-16,6 1 0 15,5 0 0-15,10-3 0 16,5-1 0-16,6 1 0 16,-1-4 0-16,8 5 0 0,1-3 0 15,-1 0 0-15,3 3 0 16,-6-3 0-16,1 4 0 15,-3-1 0-15,-2 2 0 0,-3 2 0 16,-5 0 0-16,-2 2 0 16,-8 1 0-16,-2 0 0 15,-5 0 0-15,-2 0 0 16,-9 1 0-16,2 2 0 16,-9 0 0-16,-7-3 0 15,12 2 0-15,-12-2 0 0,0 0 0 16,0 0 0-16,0 0 0 15,0 0 0-15,0 0 0 0,0 0 0 16,0 0 0-16,0 0 0 16,0 0 0-16,0 0 0 15,0 0 0-15,0 0 0 16,0 0 0-16,0 0 0 16,0 0 0-16,0 0 0 0,0 0 0 15,0 0 0-15,0 0 0 16,0 0 0-16,0 0 0 15,6-9 0-15,-6 9 0 16,2-12 0-16,-2-1 0 0,2-4 0 16,1 0 0-16,2-9 0 15,-3-1 0-15,3-5 0 16,2-5 0-16,-1-3 0 16,-1 1 0-16,2-6 0 15,-2 3 0-15,-1 0 0 0,-1 2 0 16,-3 3 0-16,0 2 0 15,0 3 0-15,0 3 0 16,0 1 0-16,0 3 0 0,0 3 0 16,0 0 0-16,0 7 0 15,0 0 0-15,0 3 0 16,3-1 0-16,-3 13 0 16,5-12 0-16,-5 12 0 0,0 0 0 15,0 0 0-15,0 0 0 16,0 0 0-16,0 0 0 15,0 0 0-15,0 0 0 0,0 0 0 16,0 0 0-16,0 0 0 16,0 0 0-16,0 5 0 15,0-5 0-15,0 9 0 16,0-9 0-16,-2 16 0 16,2-6-9-16,-3 7-79 15,3-17-3-15</inkml:trace>
  <inkml:trace contextRef="#ctx0" brushRef="#br1" timeOffset="105644.6874">17023 15901 279 0,'0'0'6'0,"0"0"4"15,0 0 3-15,0 0 2 16,0 0 0-16,0 0 2 16,0 0 1-16,0 0 2 0,3-7-6 15,-3 7-2-15,9-10-2 16,4 0-1-16,2-2 0 16,5-5-1-16,5-9 1 15,10-3-1-15,2-6 0 0,9-3-2 16,9-8 1-16,3 0 0 15,4-7-2-15,2 1-1 16,-2 5-2-16,0 3-2 16,-4-2 0-16,-8 7 0 0,-6 3 0 15,1 3 0-15,-5 0 0 16,-3 1 0-16,1 0 0 16,-3-1 0-16,4 0 0 0,-2 0 0 15,1 3 0-15,-3 1 0 16,-3 0 0-16,-2 8 0 15,-3 1 0-15,-5 0 0 16,1 3 0-16,-5 0 0 16,3 1 0-16,-3 2 0 0,0 1 0 15,-1 1 0-15,-2 3 0 16,-3-2 0-16,-2 4 0 16,0-1 0-16,-10 8 0 15,12-12 0-15,-12 12 0 0,0 0 0 16,0 0 0-16,11-5 0 15,-11 5 0-15,0 0 0 16,0 0 0-16,0 0 0 16,0 0 0-16,0 0 0 15,0 0 0-15,0 0 0 0,0 0 0 16,0 0 0-16,0 0 0 16,0 0 0-16,0 0 0 0,-6 0 0 15,6 0 0-15,0 0-10 16,-12 3-17-16,12-3-36 15,0 0-24-15,-12-6-3 16</inkml:trace>
  <inkml:trace contextRef="#ctx0" brushRef="#br1" timeOffset="106261.5463">18166 14720 334 0,'0'0'6'0,"0"0"3"0,0 0 3 16,0 0 4-16,0 0 0 15,0 0 0-15,0 0 1 0,0 0 0 16,0 0-4-16,0 0-4 15,11-8-2-15,-2 4-1 16,7-7-1-16,1 1-1 16,1 2-1-16,3-1 0 0,-1 1-1 15,-2 1 0-15,-3 2-1 16,-2 0 0-16,-4 5-1 16,-9 0 0-16,12 0 0 15,-12 0 0-15,8 5 0 16,-8-5 1-16,10 9-1 15,-10-9 0-15,12 18 1 0,-6-8 0 16,-4 3 1-16,1-1 0 16,-3 5 0-16,0 1 1 15,-3 4-3-15,-5 1 0 0,-1 4 0 16,-1 2 0-16,-3 1 0 16,3-3 0-16,1 4 0 15,-2-8 0-15,6 2 0 0,0-7 0 16,1 0 0-16,1-4 0 15,3-4 0-15,0-10 0 16,0 13 0-16,0-13 0 0,0 0 0 16,0 0 0-16,0 0 0 15,0 0 0-15,0 0 0 16,0 0 0-16,0 0 0 16,0 0 0-16,0 0 0 15,0 0 0-15,0 0 0 16,0 0-22-16,0 0-66 15,0 0-3-15</inkml:trace>
  <inkml:trace contextRef="#ctx0" brushRef="#br1" timeOffset="109664.5323">21073 13067 268 0,'0'0'10'15,"0"0"2"-15,0 0 4 16,0 0 3-16,0 0 2 0,4 0 3 16,-4 0 1-16,0 0 1 15,0 0-8-15,0 0-3 16,0 0-3-16,9 5-2 15,-9-5-3-15,0 0 0 0,4 12-2 16,-4-12-1-16,0 0 0 16,0 0 0-16,10 8 0 15,-10-8-4-15,0 0 0 0,13 0 0 16,-13 0 0-16,12 0 0 16,-12 0 0-16,17-5 0 15,-7 0 0-15,0-2 0 16,3-1 0-16,-3-1 0 0,2-2 0 15,1 2 0-15,-1-3 0 16,-3-5 0-16,4 5 0 16,-3-5 0-16,3 0 0 15,-3 0 0-15,-1-6 0 16,2 5 0-16,-2-1 0 0,-1-1 0 16,-1-1 0-16,1 3 0 15,-1-5 0-15,-2 1 0 16,2 5 0-16,-2-5 0 15,1 2 0-15,-4-3 0 16,1 1 0-16,2 0 0 16,-3 0 0-16,0 1 0 0,1-1 0 15,-1 0 0-15,1 5 0 16,-3-5 0-16,2 1 0 16,0 4 0-16,-2 0 0 0,0 0 0 15,0-3 0-15,-2 3 0 16,0-1 0-16,-1 0 0 0,-2 1 0 15,3 0 0-15,0 0 0 16,-3 2 0-16,0 1 0 16,-1 2 0-16,1-5 0 15,-2 8 0-15,2-3 0 16,1 2 0-16,-5-2 0 0,5 1 0 16,-4 2 0-16,3-3 0 15,1 1 0-15,-5 1 0 16,2 1 0-16,2-2 0 15,5 11 0-15,-12-17 0 16,12 17 0-16,-13-12 0 0,13 12 0 16,-12-15 0-16,12 15 0 15,-15-15 0-15,15 15 0 16,-14-15 0-16,14 15 0 16,-13-15 0-16,13 15 0 0,-15-15 0 15,15 15 0-15,-12-12 0 16,12 12 0-16,-15-12 0 0,15 12 0 15,-12-10 0-15,12 10 0 16,-16-8 0-16,16 8 0 16,-14-9 0-16,14 9 0 15,-16-8 0-15,9 5 0 0,-2-4 0 16,0 4 0-16,-3-5 0 16,3 4 0-16,-7-1 0 15,7 0 0-15,-7 0 0 16,7 3 0-16,-3-1 0 15,1 1 0-15,1-1 0 16,10 3 0-16,-17 0 0 0,7 0 0 16,0 0 0-16,0 0 0 15,0 0 0-15,0-3 0 16,-3 3 0-16,4 0 0 0,-1-1 0 16,-3 1 0-16,4 0 0 15,-1-3 0-15,-1 0 0 16,11 3 0-16,-17 0 0 0,9 0 0 15,8 0 0-15,-12-2 0 16,12 2 0-16,-14-2 0 16,14 2 0-16,-16 0 0 15,16 0 0-15,-12 0 0 0,12 0 0 16,-13-3 0-16,13 3 0 16,-12 0 0-16,12 0 0 15,-13 0 0-15,13 0 0 16,-14 0 0-16,4 0 0 15,2 3 0-15,-2-1 0 0,1 0 0 16,-2-2 0-16,-1 3 0 16,0 1 0-16,-1-1 0 15,4 0 0-15,-4 2 0 0,1-3 0 16,2 5 0-16,-3-1 0 16,6-1 0-16,-3-4 0 15,10-1 0-15,-15 11 0 16,15-11 0-16,-15 10 0 0,15-10 0 15,-15 8 0-15,15-8 0 16,-12 9 0-16,12-9 0 16,-16 11 0-16,16-11 0 15,-14 9 0-15,14-9 0 0,-11 10 0 16,11-10 0-16,-12 4 0 16,12-4 0-16,-12 8 0 15,12-8 0-15,-8 8 0 16,8-8 0-16,0 0 0 15,-10 7 0-15,10-7 0 16,0 0 0-16,0 0 0 0,-9 8 0 16,9-8 0-16,0 0 0 15,0 0 0-15,0 0 0 0,0 0 0 16,0 0 0-16,0 0 0 16,0 0 0-16,0 0 0 15,0 0 0-15,0 0 0 16,0 0 0-16,0 0 0 0,0 0 0 15,0 0 0-15,0 0 0 16,-3-5-15-16,3 5-76 16,0 0-2-16</inkml:trace>
  <inkml:trace contextRef="#ctx0" brushRef="#br1" timeOffset="110548.2226">20539 11742 361 0,'0'0'8'15,"0"0"2"-15,0 0 3 0,0 0 0 16,0 0 0-16,0 0 1 16,0 0 1-16,0 0 1 15,7 6-6-15,-7-6-2 0,0 16-1 16,-5-6-1-16,-1 5 0 16,1 0 1-16,-7 2-3 15,0 2-4-15,-3 1 0 16,-3 3 0-16,1-1 0 15,-3-2 0-15,1 2 0 16,-1-5 0-16,2 1 0 0,1-3 0 16,6-2 0-16,-1-4 0 15,5 1 0-15,7-10 0 16,-13 10 0-16,13-10 0 0,0 0 0 16,-10 9 0-16,10-9 0 15,0 0 0-15,-9 11 0 16,9-11 0-16,0 0 0 0,0 0 0 15,0 0 0-15,0 0 0 16,-5 7 0-16,5-7 0 16,0 0 0-16,0 0 0 15,0 0 0-15,-6 10 0 0,6-10 0 16,0 0 0-16,0 0 0 16,-5 12 0-16,5-12 0 15,0 0 0-15,0 0 0 16,0 0 0-16,0 0 0 15,0 0 0-15,0 0 0 16,0 0 0-16,0 0 0 0,0 0 0 16,0 0 0-16,0 0 0 15,0 0 0-15,0 0 0 16,0 0 0-16,0 0 0 0,0 0 0 16,11 6 0-16,-1-2 0 15,4-1 0-15,4 5 0 16,5-1 0-16,4 0 0 0,-1 1 0 15,4 2 0-15,-2 0 0 16,2-1 0-16,-3-1 0 16,-2-4 0-16,-5 2 0 15,0-1 0-15,-3-3 0 0,-5 2 0 16,1-4 0-16,-13 0 0 16,15 0 0-16,-15 0 0 15,0 0 0-15,0 0 0 16,0 0 0-16,0 0 0 0,0 0 0 15,0 0 0-15,-5 6 0 16,5-6 0-16,-10 10 0 16,10-10-62-16,-7 10-33 15</inkml:trace>
  <inkml:trace contextRef="#ctx0" brushRef="#br1" timeOffset="112446.0941">21681 12458 354 0,'0'0'7'0,"0"0"5"16,9-8 2-16,-9 8 1 0,12-7 2 15,-12 7 0-15,12-10-1 16,-12 10 1-16,0 0-6 16,10 0-3-16,-10 8-3 15,-5 6-1-15,-3 1-2 0,-4 7 0 16,-3 4 0-16,-2 1 1 16,-3-3-2-16,0 0 0 15,0 2 0-15,3-4 1 16,0-5-2-16,4-4 0 0,3-4 0 15,10-9 0-15,-15 11 0 16,15-11 0-16,0 0 0 16,0 0 0-16,0 0 0 15,10-6 0-15,5-1 0 16,5-3 0-16,5 0 0 0,5-2 0 16,4 0 0-16,4 0 0 15,-1 1 0-15,1 4 0 16,-4-1 0-16,-4 5 0 0,-8 1 0 15,-2 2 0-15,-5 0 0 16,-5 2 0-16,-10-2 0 16,7 14 0-16,-7-14-10 15,-5 16-21-15,-7-5-54 0,4-4-3 16</inkml:trace>
  <inkml:trace contextRef="#ctx0" brushRef="#br1" timeOffset="112710.5122">21794 12450 359 0,'0'0'9'0,"0"0"3"0,0 0 3 15,0 0 2-15,0-9 0 16,0 9-1-16,0 0 1 16,0 0 0-16,0 7-8 0,0 8-3 15,2 5-2-15,0 6-3 16,3 10 1-16,0 0 0 0,3 5 0 15,0 1-1-15,-4-6 0 16,4 2 0-16,-4-6-2 16,2-7-3-16,-3-2-2 15,1-7-9-15,-4-16-15 0,-4 13-53 16,4-13-3-16</inkml:trace>
  <inkml:trace contextRef="#ctx0" brushRef="#br1" timeOffset="113126.3236">22062 12500 389 0,'0'0'6'0,"0"0"3"16,0-11 1-16,0 11 2 15,0 0 0-15,0-12 0 0,0 12 1 16,0 0-1-16,0 0-5 15,-7 0-3-15,7 0-2 16,-15 15-1-16,7-4-1 0,-2 1 0 16,3 0 0-16,-1 1 0 15,6-1 1-15,2-2 0 16,0 2 0-16,7 1 1 0,6-1 1 16,4-2 0-16,3 3 0 15,5-1 0-15,-3-2 0 16,3 0-1-16,0 0-2 15,-5-3 0-15,0 2 0 16,-7-1 0-16,-4 0 0 0,-6 1 0 16,-3 1 0-16,0 1 0 15,-12-4 0-15,-4 3 0 16,-3-3 0-16,-6 1 0 16,-3-4 0-16,-4-4 0 0,5 0-5 15,-3-4-14-15,7-8-32 16,1-6-36-16,7-2 0 15</inkml:trace>
  <inkml:trace contextRef="#ctx0" brushRef="#br1" timeOffset="113275.9903">22072 12450 378 0,'0'0'7'16,"0"0"2"-16,0 0 1 0,10-7 0 15,-10 7 1-15,13-7-1 16,-13 7-3-16,22-7-13 15,-10 1-68-15,3 1-3 16</inkml:trace>
  <inkml:trace contextRef="#ctx0" brushRef="#br1" timeOffset="113580.2789">22278 12205 433 0,'0'0'5'0,"0"0"1"0,-9-4 1 16,9 4 1-16,-11 0 0 16,11 0 0-16,-12 4 0 0,12-4 1 15,-9 16-5-15,5-4-1 16,4 2-2-16,0-4 1 16,8 2 0-16,7-2 0 15,0-2 0-15,4-2-1 16,4-5 1-16,-3-2-2 0,0-8 0 15,-3 0 0-15,-5-6 0 16,-9 2 0-16,-3-4 0 16,-12 5 0-16,-8 2 0 15,-4 7 0-15,-1 3-4 0,-8 8-36 16,8 9-44-16,3 3-3 16</inkml:trace>
  <inkml:trace contextRef="#ctx0" brushRef="#br1" timeOffset="149686.8133">3982 7999 328 0,'0'0'7'0,"0"0"3"16,0-10 3-16,0 10 5 0,-3-10 0 15,3 10 0-15,-2-10 0 16,2 10 0-16,0 0-6 16,0 0-2-16,-5 12-4 15,5 10-1-15,0 7-2 16,0 7 0-16,0 6 1 0,0 8 1 16,0 1-1-16,0 2-1 15,3-4 0-15,-3 2-2 0,2-5 0 16,0-3 0-16,-2-4-1 15,0-7 0-15,0-5 2 16,-4-2-2-16,-4-5 0 16,4-5 0-16,4-15 0 15,-13 9 0-15,13-9 0 16,-15-9 0-16,9-9 0 0,1-9 0 16,3-3 0-16,-3-7 0 15,3-2 0-15,-1-6 0 16,3-5 0-16,-2 3 0 15,2 1 0-15,0 0 0 0,5-1 0 16,0 6 0-16,4-2 0 16,2 6 0-16,3 2 0 15,2 1-3-15,1 6 2 16,3 7 0-16,2 0 0 0,0 6 0 16,3 10 1-16,-2 3-1 15,2 2 1-15,5 13 1 16,-8-1-1-16,0 8 1 0,3 5 0 15,-5 2 1-15,-5 5 1 16,-2 0-3-16,-6-2 0 16,-5 0 0-16,-2 0 0 15,-7-3 0-15,-6 0 0 0,-4-5 0 16,-5-4 0-16,-3-3 0 16,-3-3 0-16,3-2 0 15,-1-8 0-15,3-2 0 16,3 0 0-16,0-2 0 0,7-5 0 15,6 4 0 1,7 3 0-16,-13-12 0 0,13 12 0 16,0 0 0-16,0 0 0 15,13-5 0-15,-1 7 0 16,6 5 0-16,2 6 0 0,4 4 0 16,4 0 0-16,4 7 0 15,-2 2 0-15,2 1 0 16,0 0 0-16,2 1 0 0,-5-3 0 15,-2-1 0-15,3-5 0 16,-8 1 0-16,-1-3 0 16,-4-4 0-16,-4-2 0 0,-1-4 0 15,-12-7 0-15,9 10 0 16,-9-10 0-16,0 0 0 16,0 0 0-16,0 0 0 15,0 0 0-15,0 0 0 16,0-5 0-16,0 5 0 0,0 0 0 15,0 0 0 1,-5-9 0-16,5 9 0 0,0 0-10 16,0 0-20-16,0 0-56 15,0 0-4-15</inkml:trace>
  <inkml:trace contextRef="#ctx0" brushRef="#br1" timeOffset="150883.645">4783 8332 288 0,'0'0'8'16,"0"0"3"-16,0 0 4 16,0 0 2-16,0 0 3 15,0-12 2-15,0 12 2 0,0 0-1 16,-13-9-5-1,13 9-4-15,-15 0-4 0,5 2-1 16,3 8-2-16,-5 3-2 16,1 4-1-16,1 6-1 0,1-2 0 15,1 6-1-15,3 2 0 16,0-5-1-16,5 0 0 16,2 1 0-16,9-3 0 15,1-4 1-15,6-3-2 16,3-5 0-16,4-3 0 0,5-2 0 15,-2-5 0-15,9-2 0 16,-5-6 0-16,3-4 0 16,-5-3 0-16,-5-3 0 15,0 1 0-15,-5-6 0 16,-6 2 0-16,-7-1 0 0,-4-7 0 16,-3 8 0-16,-5-1 0 15,-7-3 0-15,-3 6 0 16,-5-2 0-16,-2 6 0 0,-3 1 0 15,-3 6 0-15,1 0 0 16,-5 4 0-16,4 4 0 16,2 0 0-16,1 0 0 15,0 0 0-15,4 4 0 0,9 2 0 16,-1-2 0-16,13-4 0 16,-9 13 0-16,9-13 0 15,0 12 0-15,13-2-22 0,-6-6-27 16,7 2-40-1,7-4 0-15</inkml:trace>
  <inkml:trace contextRef="#ctx0" brushRef="#br1" timeOffset="151619.8977">5259 8023 301 0,'0'0'7'0,"3"-12"4"16,-1 1 5-16,-2-3 1 16,4 0 4-16,-2-1 2 15,3 0 0-15,-5-3-1 16,0 5-5-16,0 13-5 0,0 0-2 15,0 0-3-15,2 21-1 16,-2 4-1-16,0 9-1 16,0 3 1-16,0 13-1 15,0 0-4-15,0 1 0 16,0 2 0-16,0-4 0 0,0-2 0 16,0-5 0-16,3-2 0 15,1-3 0-15,4-7 0 16,0-6 0-16,2-1 0 0,2-7 0 15,3-2 0-15,4-7 0 16,4-4 0-16,2-3 0 16,-5 0 0-16,2-6 0 15,3-4 0-15,-5 1 0 16,-3-2 0-16,-2 2 0 0,-5-2 0 16,-5 0-2-16,3 3-41 15,-8 8-43-15,0-17-2 16</inkml:trace>
  <inkml:trace contextRef="#ctx0" brushRef="#br1" timeOffset="151952.037">5234 8170 373 0,'0'0'6'16,"0"0"2"-16,0 0-1 15,0 0 2-15,0 0 3 0,0 0 2 16,0 0 1-16,6-2 2 16,9 2-5-16,5 0-2 15,7 0 1-15,1 0-1 0,2 0-3 16,-1 0-7-16,-2 0 0 16,0 0 0-16,-6 0 0 15,-1 0 0-15,-11 0 0 16,-9 0 0-16,12 2 0 15,-12-2 0-15,0 0 0 16,0 0 0-16,0 7 0 0,0-7 0 16,0 0 0-16,-9 10 0 15,9 0-25-15,0-10-63 16,0 10-2-16</inkml:trace>
  <inkml:trace contextRef="#ctx0" brushRef="#br1" timeOffset="153884.191">5804 8226 314 0,'0'0'8'0,"0"0"2"16,0 0 3-16,0 0 3 16,0 0 2-16,-5-7 1 15,5 7 0-15,0 0 0 16,0 0-5-16,0 0-3 0,0 0-1 15,12 0-2-15,4 0 0 16,4 0-1-16,4 0 0 16,1 0 0-16,10 0-4 0,-3 0-3 15,3 0 0-15,-2-3 0 16,1-2 0-16,-6 2 0 16,-3 2 0-16,-6-2 0 15,-1 1 0-15,-6-1 0 16,-1 3 0-16,-11 0 0 0,0 0 0 15,0 15 0-15,-11-3 0 16,-6 4 0-16,-3 3 0 16,-5 3 0-16,-10 3 0 15,0-1 0-15,-4 5 0 16,-1-5 0-16,3 1 0 0,2-5 0 16,3 0 0-16,2-5 0 15,10-3 0-15,3-4 0 16,4-1 0-16,13-7 0 15,0 0 0-15,-3 9 0 16,13-9 0-16,8 0 0 0,2 0 0 16,7 0 0-16,6 0 0 15,4 0 0-15,5-2 0 16,0 0 0-16,0 2 0 0,-2 0 0 16,0 0 0-16,-3 0 0 15,-7 0 0-15,-2 0 0 16,-7 0 0-16,-5 0 0 0,-7 2 0 15,2-2 0-15,-11 0 0 16,0 0 0-16,0 0 0 16,0 0 0-16,0 0 0 15,0 0 0-15,0 0 0 0,0 0 0 16,0 0 0-16,0 0 0 16,0 0 0-16,-8 8 0 15,8-8 0-15,-12 4 0 16,12-4 0-16,0 0-39 15,-8 5-55-15</inkml:trace>
  <inkml:trace contextRef="#ctx0" brushRef="#br1" timeOffset="159685.7898">6719 7810 281 0,'0'0'7'0,"0"-12"6"15,4 2 3-15,0 0 4 16,-2 0 1-16,1 0 2 0,-1 1 0 15,0-1-1-15,-2 10-6 16,-7 5-4-16,-8 15-4 16,-4 16-1-16,-4 9-1 15,-2 12-1-15,-3 8 1 0,-1 14-1 16,1 0 1-16,6 4-1 16,7-5-2-16,8-6-1 15,2-3-1-15,5-7 0 0,10-6 1 16,4-12-2-16,9-5 0 15,7-4 0-15,-1-10 0 16,9-6 0-16,-4-4-5 16,7-5-15-16,-7 2-62 15,1-12-6-15</inkml:trace>
  <inkml:trace contextRef="#ctx0" brushRef="#br1" timeOffset="160071.0063">7035 8122 377 0,'0'0'7'0,"0"0"1"16,0 0 2-16,7-12 1 15,-7 12 1-15,0 0-1 16,0 0 1-16,0 0 0 15,-2 5-5-15,-8 10-3 0,-5 5-2 16,0 2 0-16,-5 3-1 16,0 0 1-16,-5 2 0 15,1-4-1-15,1-4 1 16,3-2-1-16,3-5 0 0,2-1-1 16,5-4 0-16,10-7 0 15,0 0 0-15,0 0 0 16,10 6 0-16,15-6-1 0,0-8 1 15,7 3 1-15,5-3-1 16,2 3 0-16,2-2 0 16,-6 4-2-16,-8 1-4 0,0 2-14 15,-7 9-48-15,-7-1-15 16</inkml:trace>
  <inkml:trace contextRef="#ctx0" brushRef="#br1" timeOffset="160288.4275">7109 8192 373 0,'0'0'6'0,"0"0"3"15,-5-15 1-15,5 15 0 16,-2-9 0-16,2 9 1 0,0 0 1 16,0 0 0-16,12 21-5 15,-6 1-3-15,1 7-1 16,-2 5 0-16,2 3 0 15,0 1-2-15,1 1-6 0,-5-5-11 16,4-12-48-16,0 6-18 16</inkml:trace>
  <inkml:trace contextRef="#ctx0" brushRef="#br1" timeOffset="160650.9567">7447 8132 393 0,'0'0'4'0,"0"0"1"16,0 0 1-16,-7-10 0 15,7 10 1-15,-15 0 0 16,2 0 0-16,1 6 1 16,-3 4-3-16,3 2-2 0,-1 6 0 15,6-1 0-15,4-3-1 16,1 6 1-16,2-5 0 15,9 3 0-15,7-1 1 16,1 0-1-16,3-4 1 0,3 1-2 16,2 1 1-16,-1-3 0 15,-4 4-2-15,0-7 1 16,-5 4 0-16,-2-3-1 0,-9 2 1 16,-4 0 0-16,-7 0-3 15,-8 0-2-15,-6 2-4 16,-5-10-9-16,3 7-29 15,-2-4-38-15,-2-7-4 16</inkml:trace>
  <inkml:trace contextRef="#ctx0" brushRef="#br1" timeOffset="160788.2355">7405 8145 390 0,'0'0'2'16,"0"0"1"-16,12-13 0 0,1 6 0 15,4-3 0-15,8-1-12 16,2 11-58-16,6-14-6 0</inkml:trace>
  <inkml:trace contextRef="#ctx0" brushRef="#br1" timeOffset="161099.3831">7796 7677 414 0,'0'0'3'0,"0"0"1"15,0 0 0-15,0 0 2 16,0 9 2-16,2 4 1 16,5 9 1-16,6 6 0 15,4 9-1-15,3 5 0 0,8 7-1 16,2 6-1-16,4 2-2 16,-2 3 0-16,-2-2-5 15,-5 3 0-15,-5-5 0 16,-7 1 0-16,-11-2 0 15,-2-3 0-15,-13-4 0 0,-4-2 0 16,-10-7 0-16,-6-2 0 16,-1-9 0-16,-4-3 0 15,3-8 0-15,3-7 0 0,2-3 0 16,5-2 0-16,6-5-33 16,-6-7-53-16,20-5-4 15</inkml:trace>
  <inkml:trace contextRef="#ctx0" brushRef="#br1" timeOffset="161368.4977">8653 8044 469 0,'0'0'3'16,"0"0"1"-16,0 0 1 15,0 0 0-15,0 0 0 0,12-6-1 16,1 1 1-16,1 0 0 16,14 3-7-16,-3-9-12 15,10 7-70-15,-3 1-3 16</inkml:trace>
  <inkml:trace contextRef="#ctx0" brushRef="#br1" timeOffset="161509.7803">8591 8208 422 0,'0'0'3'16,"0"0"3"-16,0 0 2 0,12 3 1 16,1-3 2-16,10 0-1 15,9-3 1-15,5-3-1 16,15 3-10-16,0 11-74 15,10-18-9-15</inkml:trace>
  <inkml:trace contextRef="#ctx0" brushRef="#br1" timeOffset="162748.7439">10192 6545 351 0,'0'0'5'16,"0"-13"2"-16,-2 3 4 0,-3-5 0 15,-3 3 1-15,-2-8 0 16,-5 5-1-16,-5-3 1 15,-2 9-5-15,-11 4-3 16,-1 5-2-16,-6 8-2 0,0 9 1 16,-7 10-1-16,2 6 0 15,1 6 1-15,3 4 0 16,9 5 0-16,10 8 1 16,4 2-1-16,11 7 1 0,7 5 1 15,12 6 1-15,9 6 0 16,1 10 0-16,0 6 0 15,3 7 0-15,-3 11 0 0,-5 2 0 16,-4 12 1 0,-5 4 0-16,-6 0 1 0,-2 4 0 15,-5-1-2-15,-2-1-4 16,-6 0 0-16,1-5 0 16,-4 3 0-16,2-5 0 0,-1 0 0 15,0-1 0-15,1-1 0 16,1-6 0-16,1-2 0 15,3-5 0-15,5-10 0 16,-1-3 0-16,5-6 0 0,0-8 0 16,0-6 0-16,0-4 0 15,0 0 0-15,0-8 0 16,0 2 0-16,-3-6 0 0,1 0 0 16,0-6 0-16,-3-2 0 15,0-7 0-15,-1 0 0 16,1-7 0-16,1 3 0 15,-1-7 0-15,0 0 0 16,-3-6 0-16,3-5 0 0,0-2 0 16,0-6 0-16,3-5 0 15,-3-4 0-15,5-11 0 16,-5 12 0-16,5-12 0 16,0 0 0-16,0 0 0 0,0 0 0 15,0 0 0-15,0 0 0 16,0 0 0-16,0 0 0 15,0 0 0-15,0 0 0 0,0 0 0 16,0 0 0-16,0 0 0 16,0 0 0-16,0 0 0 15,0 0 0-15,0 0 0 16,17-3 0-16,8-5 0 0,12 2 0 16,13-4 0-16,10 2 0 15,14 0 0-15,4 3 0 16,3-2 0-16,1 7 0 15,-7 0 0-15,-8 0 0 16,-12 2 0-16,-8 3 0 0,-15 0 0 16,-4-3 0-16,-11 4 0 15,-7-6 0-15,-10 0 0 16,0 0 0-16,0 12 0 16,0-12 0-16,-12 8 0 0,12-8 0 15,0 0 0-15,0 12-72 16,0-12-22-16</inkml:trace>
  <inkml:trace contextRef="#ctx0" brushRef="#br1" timeOffset="166481.9891">10577 6958 369 0,'0'0'6'0,"0"0"3"16,3-12 2-16,-3 2 2 0,0 1 2 16,0-4 0-16,0 1 1 15,-11 2-1-15,2 0-4 16,-11 6-4-16,-5 4-1 16,-5 14-3-16,-5 3-1 0,-2 8-1 15,2 6 0-15,-2 3-1 16,10 2 0-16,2 1 0 15,13 3 1-15,8-6-1 16,8-2 0-16,10-1 1 16,14-9 1-16,4 0 0 0,10-8 0 15,5-3 1-15,4-4-3 16,0-1-2-16,-1-6-9 16,-3-18-51-16,-2 12-24 0,-10-1-2 15</inkml:trace>
  <inkml:trace contextRef="#ctx0" brushRef="#br1" timeOffset="166835.0664">10898 7079 424 0,'0'0'5'0,"0"0"1"15,-12-5 1-15,12 5 0 0,-11 0 1 16,11 0-1-16,-14 15 1 15,7-5-1-15,1 3-3 16,3 2-3-16,3 2 1 16,9 0-1-16,3-1 0 15,4-3 0-15,9-2 1 0,5-3-1 16,3-8 1-16,-1 0 0 16,1-2-1-16,-4-6 1 15,-4-4 0-15,-2-6 0 0,-11 1-1 16,-4-3 0-16,-8 0 0 15,-8 5-1-15,-7 0 0 16,-5 5-1-16,-5 3-1 0,1 7-2 16,-1 0-4-16,0 7-6 15,7 6-9-15,3-6-20 16,6 5-41-16,11 1-3 16</inkml:trace>
  <inkml:trace contextRef="#ctx0" brushRef="#br1" timeOffset="167181.208">11350 7031 378 0,'0'0'7'0,"0"0"1"16,0 0 2-16,0-16 2 15,0 16 0-15,-4-9 0 16,4 9 0-16,-18-10 0 16,3 10-5-16,-3 0-4 0,2 4-1 15,-2 7-2-15,2-2 0 16,2 6-1-16,7 0 0 15,7 2 1-15,2 1 0 0,10 0 0 16,8-1 0-16,3-3 1 16,7 1-1-16,2-3 1 0,0 1-1 15,1 0 1-15,-11-4-1 16,0-2 0-16,-4-1 0 16,-9 4 1-16,-9-2-1 15,0-8 0-15,-19 16 1 0,-6-3 0 16,0-4 0-16,-12 1 0 15,-1 2-1-15,-2 1-2 16,3-6-7-16,10 1-17 16,2-3-56-16,10 0 1 15</inkml:trace>
  <inkml:trace contextRef="#ctx0" brushRef="#br1" timeOffset="167604.4897">11952 6965 432 0,'0'0'4'16,"0"0"3"-16,0 0 2 15,0 0 0-15,0 0 0 16,0 0 0-16,0 5 1 0,-2 6-1 15,-9 4-3-15,-1 2-3 16,-1 5-2-16,-6 0 0 16,-1 7 1-16,-5-3-2 15,3-2 0-15,-3-1 0 16,0-4 0-16,2-1 0 16,4-5 0-16,1-6 0 0,4 1 0 15,3-4 0-15,4-1-2 16,7-3 0-16,0 0 0 0,7 0 1 15,11-4 0-15,5-2 1 16,5-2 0-16,6 4 1 16,5-6 0-16,-2 4 0 15,0 0 0-15,-2 0 0 16,-2 2-4-16,-9 4-8 0,-6-6-18 16,-18 6-55-16,14 6-1 15</inkml:trace>
  <inkml:trace contextRef="#ctx0" brushRef="#br1" timeOffset="167814.286">12001 7053 403 0,'0'0'6'15,"0"0"3"-15,-5-11 3 16,5 11 0-16,0 0 0 16,0 0 0-16,0 0 0 0,0 0 0 15,0 8-5-15,5 9-3 16,1 8-3-16,-1 3 0 15,0 4 1-15,-1 3-1 0,-1-1 0 16,-1 1-3-16,3-4-5 16,-5-5-18-16,-10-1-57 15,10-6-4-15</inkml:trace>
  <inkml:trace contextRef="#ctx0" brushRef="#br1" timeOffset="168147.1559">12419 7006 439 0,'0'0'3'0,"0"0"1"0,0 0 1 16,0-10 0-16,0 10 0 16,-12 0 1-16,1 4 0 15,2 2 0-15,-6 8-3 16,0 1-1-16,3 4 0 0,-1 4-1 15,6-1 1-15,2 3-1 16,5-3 0-16,5 3 0 0,4-3 1 16,9-2 0-16,-1 3-1 15,3-6 1-15,0 0 0 16,-3-2-1-16,1 0 1 0,-6-4-1 16,-4 1 1-16,-3-3-1 15,-7 4 0-15,-9-4-3 16,-3 7-7-16,-11-7-23 15,0 7-50-15,-3-7-5 16</inkml:trace>
  <inkml:trace contextRef="#ctx0" brushRef="#br1" timeOffset="168320.7911">12350 7003 423 0,'0'0'4'0,"7"0"1"15,3 0 2-15,5-3 1 16,8 3 0-16,4 0 1 16,10-1-1-16,5-2-6 0,10-8-49 15,6 8-32-15,-1-1-3 16</inkml:trace>
  <inkml:trace contextRef="#ctx0" brushRef="#br1" timeOffset="168951.0549">13364 7132 363 0,'0'0'9'15,"0"0"4"-15,0 0 0 0,0 0 1 16,-10 0 1-16,10 0 2 16,10 0 1-16,7 0 2 0,11 0-8 15,7-5-3-15,9 2-1 16,3 1-8-16,6-3 0 16,1 3 0-16,-4-1 0 15,-5 1 0-15,-10 2 0 0,-8-3 0 16,-7 3 0-16,-5 0 0 15,-15 0 0-15,7 0 0 16,-7 0 0-16,-7 3 0 16,7-3 0-16,-23 2-19 15,14-2-43-15,-2 0-26 16,1 3-2-16</inkml:trace>
  <inkml:trace contextRef="#ctx0" brushRef="#br1" timeOffset="169402.6299">14475 6896 424 0,'0'0'4'15,"-2"-12"1"-15,2 12 2 16,-13-18-1-16,3 9 2 0,-8-2-1 15,-1 2 1-15,-4-1-1 16,-4 5-3-16,2 5-1 16,-5 0-2-16,3 10-1 15,5 3 0-15,4 1-1 16,9 5 1-16,4 2 0 16,5 1 0-16,12 0 1 0,8 3 0 15,10 0 0-15,7-5 0 16,5 2 1-16,3-3-1 0,2-1 0 15,-2-1 0-15,-3-2-1 16,-10-2 1-16,-2-1-1 16,-10 1 1-16,-8-3-1 0,-12-1 1 15,-5 4 0-15,-11 0 0 16,-9-4 0-16,-5-2 0 16,-11 1 0-16,-3 0-1 15,-6-6 0-15,3 1 1 16,2-3-2-16,1 0 0 0,9-5-4 15,8 5-11-15,-1 0-51 16,16-6-17-16</inkml:trace>
  <inkml:trace contextRef="#ctx0" brushRef="#br1" timeOffset="169595.119">14687 6978 425 0,'0'0'3'0,"0"0"3"15,0 0 0-15,0 0 1 16,0 0 1-16,9 10 0 16,-4 1 0-16,3 3 1 15,-3 4-3-15,2 1-4 16,5 3-4-16,-6-2-10 0,6-13-54 16,0 11-17-16</inkml:trace>
  <inkml:trace contextRef="#ctx0" brushRef="#br1" timeOffset="169963.5657">14903 6988 432 0,'0'0'3'0,"0"0"0"16,0 0 0-16,0 0 0 16,0 0 0-16,2 11 0 0,3-2 0 15,0 6 1-15,3 2-4 16,2 0 1-16,-3 5 0 15,2-2-1-15,2-4 1 0,-4-4 0 16,-2-3 1-16,-5-9 0 16,15 8 1-16,-15-8-1 15,17-12 1-15,-6 0 1 16,-2-5-1-16,4-7 0 0,2 2-1 16,-3 0-1-16,3 2-1 15,-5 4 0-15,2 2 0 16,-1 10-1-16,-2 4 1 15,-9 0-1-15,13 15 0 0,-6 0 0 16,-2-1 1-16,5 8 0 16,1-2 0-16,-2-1 0 15,9 2-2-15,-6-8-8 16,11-6-38-16,1 2-33 16,3-3-3-16</inkml:trace>
  <inkml:trace contextRef="#ctx0" brushRef="#br1" timeOffset="170364.8382">15792 6837 467 0,'0'0'3'16,"0"0"2"-16,0 0 0 15,0 0 0-15,0 0 0 0,0 0 1 16,0 9-1-16,-4 2 2 16,-4 6-4-16,-5 1-3 15,-4 4 0-15,-5 0 0 16,-1 3 0-16,-7-4 0 16,0 0 0-16,4-4 0 15,-4-2 0-15,5-5 0 16,5-1 0-16,6-4 0 0,0-2 0 15,14-3 0-15,0 0 0 16,10 0 0-16,15-5 0 16,0 1 0-16,7-2 0 0,5 1 0 15,6-2 0-15,2 3 0 16,-2-2 0-16,-2 1 0 0,-6 3 0 16,-8-1-2-16,1 3-23 15,-1 0-59-15,-17 0-3 16</inkml:trace>
  <inkml:trace contextRef="#ctx0" brushRef="#br1" timeOffset="170582.7603">15854 6907 412 0,'0'0'6'0,"0"0"3"16,0 0 2-16,-2-11-2 15,2 11 2-15,0 0 0 16,0 6 0-16,5 6 1 0,1 8-6 15,-4 4-3-15,5 3-2 16,-2 6 1-16,2 3-1 16,-2-1 0-16,1-2-4 0,-4-6-5 15,3 2-22-15,12-4-52 16,-9-9-4-16</inkml:trace>
  <inkml:trace contextRef="#ctx0" brushRef="#br1" timeOffset="170917.4181">16357 6812 454 0,'0'0'3'0,"0"0"1"0,0 0 1 16,0-9 0-16,0 9 0 16,-11 0 1-16,4 0 0 15,-10 7 1-15,0 5-3 16,0 5-2-16,-1 3 0 0,2 3 0 15,2 4-1-15,4 0 1 16,8-2-1-16,4 2 1 16,10-2-2-16,6-3 0 0,4 0 0 15,-2 0 0-15,10-2 0 16,-5-2 0-16,2-1 0 16,-5-2 0-16,-2-3 0 15,-7-2 0-15,-3-3 0 16,-5 4 0-16,-5-11 0 0,-5 18 0 15,-13-14 0-15,-1 4 0 16,-17-8-25-16,4 2-60 16,0-2-4-16</inkml:trace>
  <inkml:trace contextRef="#ctx0" brushRef="#br1" timeOffset="171067.5859">16417 6822 441 0,'0'0'3'0,"14"0"0"16,4 0 1-16,-1 0 1 0,8 0 1 16,7 0-1-16,13 3-6 15,0 17-71-15,7-19-7 0</inkml:trace>
  <inkml:trace contextRef="#ctx0" brushRef="#br1" timeOffset="171868.1721">10698 8245 404 0,'0'0'4'0,"4"-9"2"16,-4 9 1-16,5-17 2 0,-5 6 2 16,0 0-1-16,0-1 1 15,-5-3 0-15,-11 7-3 16,-6 3-2-16,-3 5-2 15,-4 0-1-15,-4 5-2 0,-2 5 0 16,3 3 0-16,2 1 0 16,13 3-1-16,4 1 1 15,11 5 0-15,9-1 1 16,16 0-1-16,11 3 1 16,9-1 0-16,6 2 0 0,6-5 0 15,0-1-2-15,-5-2 0 16,-6 0 0-16,-9-3 0 15,-5-1 0-15,-10 1 0 16,-13-4 0-16,-7 5 0 0,-7-4 0 16,-16 0 0-16,-4 4 0 15,-10-4 0-15,-11 1 0 16,-1-4 0-16,-6-1 0 0,5-3 0 16,3-1 0-16,7-4-6 15,10 0-18-15,8 3-58 16,18-10-6-16</inkml:trace>
  <inkml:trace contextRef="#ctx0" brushRef="#br1" timeOffset="172067.0026">11077 8385 412 0,'0'0'3'0,"0"0"4"15,0 0 1-15,0 12 1 16,0 1 1-16,-5 1 0 15,3 6-1-15,-4 1 0 16,3 3-2-16,3 1-5 16,0 1-4-16,0-5-11 0,11-10-55 15,-1 8-14-15</inkml:trace>
  <inkml:trace contextRef="#ctx0" brushRef="#br1" timeOffset="172387.5086">11328 8457 416 0,'0'0'3'0,"0"0"0"15,0 0 0-15,-3 5 1 0,3-5 0 16,0 18-1-16,0-6 0 16,0 3 0-16,3 2-2 15,-1-1 0-15,3 2-1 16,1-4 1-16,-4-2 0 0,-2-12 2 15,7 9 1-15,-7-9 0 16,10-2 0-16,-3-8 0 0,1-5 1 16,2-3 0-16,2-2-2 15,3 0-1-15,0 1 0 16,-2 2-1-16,-1 2-1 16,3 5 0-16,-3 7-1 0,-2 3 0 15,3 9-2 1,-6 3-4-16,3 8-16 0,5 2-56 15,0-3-3-15</inkml:trace>
  <inkml:trace contextRef="#ctx0" brushRef="#br1" timeOffset="172725.2942">11974 8365 422 0,'0'0'5'0,"0"0"0"15,0 0 1-15,0 0 1 0,-5 5 0 16,5-5 1-16,-12 20 0 16,-1-5 1-16,1 0-5 0,-6 7-1 15,4-2 0-15,-9 3-1 16,4-4 0-16,-4-2-1 16,-2-2 1-16,2-3-1 15,2-2-1-15,3-2 2 0,0-5-1 16,6 0 0-16,12-3-1 15,0 0 1-15,0 0-1 16,20-8 0-16,8 1 1 16,4-2-1-16,8 1 2 15,-1-1-1-15,4 2-1 16,1 2-3-16,-9-3-8 0,-1 4-36 16,-9 4-36-16,-7 0-2 15</inkml:trace>
  <inkml:trace contextRef="#ctx0" brushRef="#br1" timeOffset="172916.245">12026 8381 443 0,'0'0'5'15,"0"0"1"-15,0 0 0 0,0 0 0 16,0 0 1-16,3 12 0 16,-1-2 1-16,0 7-1 15,2 5-4-15,3 6-2 16,0 1 0-16,3 3-1 0,-2 1-2 15,4 1-9-15,-2-7-27 16,3-2-45-16,-1-5-1 16</inkml:trace>
  <inkml:trace contextRef="#ctx0" brushRef="#br1" timeOffset="173237.6481">12499 8356 443 0,'0'0'3'0,"0"0"1"16,-5-6 1-16,5 6 0 16,-18 0 1-16,9 0 0 15,-9 8 1-15,1 2 0 0,4 5-3 16,1 2-1-16,-1 3-1 16,6 2 1-16,2-2-3 15,5 3 2-15,0-4-2 16,12 1 2-16,1-4-1 15,1 2 0-15,7-2 0 16,-1-1 0-16,-1-6 0 0,-1 4 1 16,-4-4 0-16,-3 2-2 15,-11-11 0-15,10 14 0 16,-10-14 0-16,-18 18 0 16,-4-8 0-16,-3-2 0 15,-2 6-21-15,-1-4-63 0,-9-5-3 16</inkml:trace>
  <inkml:trace contextRef="#ctx0" brushRef="#br1" timeOffset="173400.119">12405 8361 424 0,'0'0'4'0,"12"-3"1"0,0 3 1 15,8-2 0-15,5 2 1 16,7 0-1-16,10 0-20 15,13 0-58-15,0 0-5 0</inkml:trace>
  <inkml:trace contextRef="#ctx0" brushRef="#br1" timeOffset="173984.7669">14224 8296 377 0,'0'0'6'0,"0"0"1"16,-8-13 2-16,8 13 0 15,-19-9 1-15,6 7 2 0,-9 2 0 16,-3 2 1-16,-2 10-4 15,-5 10-3-15,4 2 0 16,-2 9-1-16,8 2-2 16,7 1 0-16,7 0-2 15,8-1 1-15,8-6-1 0,11-4 0 16,14-5-2-16,7-8-3 16,9-2-9-16,4-10-23 15,6 0-46-15,4-5-2 0</inkml:trace>
  <inkml:trace contextRef="#ctx0" brushRef="#br1" timeOffset="174280.0407">14587 8373 398 0,'0'0'5'15,"0"0"1"-15,-15 0 2 16,1 5 2-16,-4 5 1 16,-5 2-1-16,6 0 1 0,-3 3 1 15,2 2-5-15,9 1-1 16,9 0-2-16,4-6 0 15,17-3-1-15,8-2-1 16,9-4 0-16,1-3 1 16,6-3-1-16,2-4 0 15,-4-2-1-15,-6-3 1 16,-5-3 0-16,-14 0-2 16,-4 0 0-16,-14 0 0 0,-7 0 0 15,-13 5 0-15,-10 5-3 16,0 3-4-16,-7 2-5 15,0 5-13-15,5 2-24 0,2 3-34 16,15 4-3-16</inkml:trace>
  <inkml:trace contextRef="#ctx0" brushRef="#br1" timeOffset="174630.3903">15032 8291 425 0,'0'0'4'16,"0"0"1"-16,0 0 2 0,0-10-1 15,0 10 2-15,-20-2 0 16,5 2 0-16,-5 2 0 16,-2 6-3-16,-3 2-2 15,0 4 0-15,0 4-2 0,8 1 1 16,7-1-1 0,5 2 0-16,7 2 0 0,11-5 0 15,9 0 0-15,8 1 1 16,4-3-1-16,7 0-1 15,-2 0 0-15,3-1 0 16,-6-4-1-16,-6 4 1 0,-11-1-1 16,-6-2 1-16,-11 4-1 15,-6-3 2-15,-14 0-1 16,-10-2 1-16,-4 0-1 0,-5-3 0 16,-6 1-3-16,1-6-3 15,3 2-5-15,2-4-16 16,-4 0-55-16,22-4-3 0</inkml:trace>
  <inkml:trace contextRef="#ctx0" brushRef="#br1" timeOffset="174964.8782">15776 8224 451 0,'0'0'1'0,"0"0"2"15,0 0 2-15,-3 8 0 16,-8 5 2-16,4 3-1 0,-7 2 2 16,-6 4-1-16,-1 3 0 15,-1-1-2-15,-5 2-1 0,2-2-2 16,0-2-2-16,-5-2 0 16,5-2 0-16,-2-4 0 15,4-3 0-15,6-4 0 16,0 0 0-16,7-5 0 15,10-2 0-15,0 0 0 0,18 3 0 16,3-3 0-16,12 0 0 16,5-3 0-16,1 1 0 15,5-3 0-15,4 3-10 16,-11-5-24-16,-7 4-49 16,0 1-4-16</inkml:trace>
  <inkml:trace contextRef="#ctx0" brushRef="#br1" timeOffset="175165.9783">15815 8318 417 0,'0'0'6'16,"0"0"2"-16,0 0 1 15,0 0 0-15,0 0 2 16,0 0 0-16,-2 14 1 0,2 4 1 16,0 5-6-16,0 4-2 15,2 5-2-15,3 4-3 16,2-3 0-16,-5 2 0 15,9-2-9-15,-6-6-24 16,4-3-50-16,2-4-4 0</inkml:trace>
  <inkml:trace contextRef="#ctx0" brushRef="#br1" timeOffset="175510.187">16284 8301 440 0,'0'0'4'0,"0"0"2"15,-2-12 1-15,2 12 1 16,-17-13 1-16,6 9-1 16,-1 1 1-16,-2 3 0 0,-4 0-3 15,4 10-1-15,-2 7-5 16,4 0 0-16,-1 6 0 16,6-1 0-16,2 3 0 15,5-3 0-15,5 0 0 0,7 1 0 16,6-1 0-16,2-5 0 15,4 1 0-15,1-4 0 16,-2 1 0-16,-3-3 0 0,-1-2 0 16,-3-2 0-1,-9 0 0-15,-7-8 0 0,0 10 0 16,-7-5 0-16,-13-1 0 16,-1 1 0-16,-3 0 0 15,-8-2 0-15,0 4-9 16,-6 5-55-16,10-12-23 0,4-2-1 15</inkml:trace>
  <inkml:trace contextRef="#ctx0" brushRef="#br1" timeOffset="175764.0333">16275 8211 441 0,'0'0'4'0,"0"0"2"0,0 0 2 16,0 0 1-16,9-9 0 15,4 6 1-15,2 1 1 16,5-3 0-16,5 0-9 16,5 3-2-16,0-1 0 15,2 0 0-15,-5 1 0 16,-2 2 0-16,-8 0 0 0,-1 0 0 16,-9-2 0-16,-7 2 0 15,0 0 0-15,0 0 0 16,0 0-25-16,-10 0-59 0,10 0-4 15</inkml:trace>
  <inkml:trace contextRef="#ctx0" brushRef="#br1" timeOffset="176818.4669">18258 7059 327 0,'0'0'8'0,"0"0"3"16,4-14 4-16,-4 14 4 16,4-17 2-16,-4 7-1 15,0-2 2-15,0-1-1 16,-4 2-7-16,-5 7-4 0,-5 4-4 16,-9 7-3-16,-2 11-1 15,-5 7-1-15,-2 6-1 16,2 9 0-16,3 3 1 0,5 2-1 15,4-4 1-15,16 1 0 16,4-7-1-16,16-9 1 16,12-5 0-16,7-9 1 0,10-6-1 15,5-6 0 1,6-10 1-16,-4-8-2 0,1-9 0 16,-13-3 0-16,-5-9 0 15,-12-4 0-15,-17-1 0 16,-8 2 0-16,-15 2 0 0,-15 8 0 15,-10 10 0-15,-4 7 0 16,-7 15 0-16,2 7 0 16,2 13 0-16,5 10-9 15,7 12-14-15,3 12-45 16,14-2-17-16</inkml:trace>
  <inkml:trace contextRef="#ctx0" brushRef="#br1" timeOffset="177276.386">18078 8349 443 0,'0'0'3'0,"0"0"1"0,0 0 1 16,-16-9 0-16,9 9 1 15,-8 0 1-15,0 9 0 0,-3 0 0 16,-1 6-2-16,4 5 0 16,3 7-3-16,1 3 0 15,9 0 0-15,4 1-1 16,11-2 0-16,12 0 0 15,7-7 0-15,5-5-1 0,10-10 2 16,3-4 0-16,5-8-2 16,2-10 0-16,-2-5 0 15,-8-10 0-15,-8-2 0 0,-9-10 0 16,-12 0 0-16,-16-2 0 16,-6 2 0-16,-19 4 0 15,-14 9 0-15,-5 7 0 16,-10 10 0-16,-1 12 0 0,-2 1-25 15,6 22-59-15,6 4-2 16</inkml:trace>
  <inkml:trace contextRef="#ctx0" brushRef="#br1" timeOffset="177965.9951">11373 9982 344 0,'0'0'4'0,"0"0"1"16,-13-1 2-16,3 1 2 0,-5 1 2 15,-9 13 1-15,-1 1 0 16,-5 9 0-16,0 6-3 15,5 5-2-15,2 4-1 16,9 3-2-16,9 1-2 0,5-4 0 16,19-5 0-16,9-1 1 15,11-11 0-15,9-5 0 16,5-9 0-16,4-8 0 0,0-3 0 16,-3-11 0-16,-6-8 0 15,-9-9 0-15,-14 2-1 16,-9-9 1-16,-14 2-1 0,-10-7 0 15,-16 4 0-15,-12 2-1 16,-3 5 0-16,-9 7-2 16,-1 12 1-16,-1 10-2 15,3 9-3-15,2 11-7 16,13 13-16-16,15 2-55 0,6 6-2 16</inkml:trace>
  <inkml:trace contextRef="#ctx0" brushRef="#br1" timeOffset="178484.861">14903 9896 462 0,'0'0'3'0,"0"0"0"16,0 0 0-16,0 0 0 15,0 0 0-15,-5 15 0 16,-8 5 0-16,-4 2 1 0,-1 6-3 16,4 3-1-16,-2 7 1 15,7 1-1-15,6 2 1 16,8-10 1-16,18-2-1 0,9-3 1 16,10-8 0-16,6-9 0 15,6-6 1-15,3-6-1 16,0-12 1-16,-7-5-1 15,-8-5 0-15,-10-7-2 0,-4-2 0 16,-18-6 0-16,-10-2 0 16,-18 0 0-16,-14 5 0 15,-10 7 0-15,-13 10 0 16,-4 7 0-16,-3 12 0 16,2 11 0-16,3 10-14 0,17-8-53 15,15 22-21-15</inkml:trace>
  <inkml:trace contextRef="#ctx0" brushRef="#br1" timeOffset="179013.7523">17940 9931 469 0,'0'0'4'0,"0"0"3"16,3-9 2-16,-3 9 0 0,0 0 1 15,2-11-7-15,-2 11-3 16,0 0 0-16,0 20 0 15,-5 0 0-15,-2 7 0 0,2 7 0 16,0 7 0-16,2 0 0 16,-2 4 0-16,5 2 0 15,0-7 0-15,0-1 0 16,0-7 0-16,0-1 0 16,0-9 0-16,0-3 0 0,0-3 0 15,0-16 0-15,-4 14 0 16,4-14-12-16,-15-2-77 15,15-9-2-15</inkml:trace>
  <inkml:trace contextRef="#ctx0" brushRef="#br1" timeOffset="180028.6048">18634 6466 374 0,'0'0'4'0,"0"0"-2"16,0 0 2-16,0 0-2 15,10-4 1-15,5 2 0 16,17-2 1-16,8 1 0 15,15-5-3-15,9 4 3 0,10-1 0 16,6 2 1-16,-6 3 0 16,-1 8 0-16,-13 11 1 0,-11 14 2 15,-16 11-2-15,-14 18 0 16,-11 13 0-16,-8 19 0 16,-3 16 2-16,-6 18-1 0,-1 8 0 15,5 9-2-15,-1 7 1 16,6 4 2-16,6 7 0 15,6-2-8-15,3 5 0 16,2-5 0-16,1 5 0 16,-3-2 0-16,0-4 0 0,-5 2 0 15,-1-11 0-15,-4-2 0 16,6-8 0-16,-4-3 0 16,0-11 0-16,0-3 0 15,-1-8 0-15,1-4 0 16,-4-6 0-16,-3-7 0 0,0-2 0 15,-3-8 0-15,-1 0 0 16,-5-4 0-16,2-1 0 16,-5-7 0-16,2-8 0 0,0-2 0 15,0-10 0-15,6-8 0 16,-5-9 0-16,5-8 0 16,-1-7 0-16,5-13 0 0,-3-2 0 15,3-10 0-15,0 0 0 16,0 0 0-16,0 0 0 15,0 0 0-15,-4-8 0 16,4 8 0-16,-3-14 0 0,3 4 0 16,-2-2 0-16,-1 2 0 15,3-3 0-15,-5 4 0 16,0-3 0-16,-7 1 0 16,-9 4 0-16,-13-1 0 15,-13 3 0-15,-21 0 0 16,-11 5 0-16,-23 0 0 0,-12 16 0 15,-11 6-59-15,-14-4-31 16</inkml:trace>
  <inkml:trace contextRef="#ctx0" brushRef="#br1" timeOffset="184810.4679">5101 12545 402 0,'0'0'5'0,"0"0"3"15,0 0 1-15,-5-10 1 0,5 10 0 16,0 0 1-16,-7 17 0 15,4 3 0-15,3 12-4 16,0 8-2-16,0 1-2 16,3 15-1-16,4-2 1 0,0 5-1 15,3-4 0-15,0 2-1 16,-5-6 1-16,0 4-2 16,-3-6 1-16,-2-1 0 15,-2-7-1-15,-3 0 0 16,-2-9 0-16,-4-7 1 0,4-5-1 15,0-10 0-15,0-8 1 16,-6-4-1-16,5-16 0 16,-1-12 1-16,0-14 1 15,2-9-2-15,-2-10 0 0,4-9 0 16,-3-8 0-16,8-2 0 16,-3 1 0-16,3 7 0 15,3 4 0-15,7 6 0 0,5 7 0 16,7 7 0-16,3 10 0 15,5 6 0-15,2 9 0 16,1 4 0-16,-1 12 0 0,-2 9 0 16,0 9 0-16,-5 12 0 15,-8 8 0-15,-2 6 0 16,-5 7 0-16,-8 3 0 16,-2-4 0-16,-7 3 0 15,-13-10 0-15,0-2 0 16,-7-5-2-16,-5-4 2 0,-1-8-1 15,1-3 0-15,2-5-1 16,3-5-3-16,7 4-6 16,2-9-13-16,11-9-45 0,7 12-18 15</inkml:trace>
  <inkml:trace contextRef="#ctx0" brushRef="#br1" timeOffset="185015.1093">5742 12770 396 0,'0'0'6'15,"0"0"5"-15,0 0 2 0,0 0 1 16,0 0 0-16,0 0 0 16,0 0 0-16,15 5 1 15,0-5-6-15,0 0-6 16,7-3-7-16,0-4-12 15,8-5-51-15,-2 9-19 0</inkml:trace>
  <inkml:trace contextRef="#ctx0" brushRef="#br1" timeOffset="185159.7289">5785 12889 393 0,'0'0'5'0,"0"0"2"16,-4 9 2-16,4-9 2 15,4 7 2-15,-4-7-2 16,19 8 1-16,-1-8 1 0,7 0-8 15,5-8-10-15,9-8-71 16,5 8-8-16</inkml:trace>
  <inkml:trace contextRef="#ctx0" brushRef="#br1" timeOffset="188667.4673">7462 11944 324 0,'0'0'7'0,"0"0"4"0,3-11 3 0,-3 11 2 16,0-15 1-16,0 15-1 15,-7-10-1-15,-6 7 1 16,-4 3-7-16,-11 0-4 15,-4 11-3-15,-3 1-2 0,0 4 1 16,0 2-1-16,3 4 0 16,7 2 0-16,6 2-1 15,3 4 1-15,9 4 1 16,7 4-1-16,0 4 1 16,7 5 0-16,9 4 0 0,0 10 1 15,0 5 1-15,3 8-1 16,-1 9 2-16,-6 3 1 0,-1 6 0 15,-7 2 0-15,-1 3 1 16,-3 2-1-16,0 3 0 16,-7-7-1-16,-1 2 1 15,-2-1-1-15,0-4-4 0,-3 0 0 16,-1-3 0-16,2-1 0 16,-1-10 0-16,3-1 0 15,-3-7 0-15,6-6 0 16,2-7 0-16,3-5 0 0,-3-10 0 15,5-3 0-15,0-4 0 16,-3-2 0-16,3-4 0 16,-2 4 0-16,2-4 0 15,-6 1 0-15,4 0 0 16,-3 0 0-16,2-3 0 0,-1 2 0 16,1 1 0-16,-4-3 0 15,5 0 0-15,-4-2 0 16,3 3 0-16,-1-6 0 0,1-2 0 15,1-3 0-15,2-2 0 16,0-7 0-16,0-8 0 16,-5 12 0-16,5-12 0 15,0 0 0-15,0 0 0 0,0 0 0 16,0 0 0-16,0 0 0 16,0 0 0-16,5 1 0 15,-5-1 0-15,20 0 0 16,-3-3 0-16,8-6 0 15,5 5 0-15,7-4 0 0,6 1 0 16,3 0 0-16,4 4 0 16,-3 0 0-16,3 3 0 15,-2 0 0-15,-6 0 0 16,-8 3 0-16,-4 0 0 0,-7-3 0 16,-6 5 0-16,-4-5 0 15,-13 0 0-15,12 4 0 16,-12-4 0-16,0 0 0 15,-12 5 0-15,12-5 0 0,-16 0 0 16,16 0 0-16,-16 11-71 16,16-11-18-16</inkml:trace>
  <inkml:trace contextRef="#ctx0" brushRef="#br1" timeOffset="189915.5272">7913 12163 363 0,'0'0'7'0,"0"0"2"15,-6-10 4-15,6 10 0 16,-5-12 1-16,0 4 0 0,5-2 1 16,0-2 0-16,3-2-5 15,10 2-4-15,3-5-2 16,9 3-1-16,3 4-2 16,4 0 1-16,3 3-1 0,-3 5-1 15,0 2 1-15,-4 7-1 16,-8 2 0-16,-3 6 0 0,-4 3 1 15,-11-1-1-15,-2 3 1 16,-2 0-1-16,-5 0 0 16,-4-3 1-16,-1 0-1 15,-3 1 0-15,3-3 0 16,2 0-1-16,2-1 0 16,5-1 1-16,3-1-1 0,8 0 1 15,2-2-1-15,5 3 1 16,7-1 0-16,1 1 0 15,2-4 0-15,-4 4 0 0,5-6 0 16,-6 3 0-16,-3 2 0 16,-2-2 0-16,-5 0 0 15,-8 1 1-15,-2 1 0 16,-7 0-1-16,-10-2 1 0,-3 0 0 16,-5-3 0-16,-8 3 0 15,1-2-1-15,0-2 1 16,0 0-1-16,4-4 1 15,1 1-2-15,7 0-2 0,3-3-7 16,10 0-13-16,-4 2-60 16,11-2-2-16</inkml:trace>
  <inkml:trace contextRef="#ctx0" brushRef="#br1" timeOffset="190535.6261">8004 13126 424 0,'0'0'4'0,"0"0"2"15,0 0 2-15,0-7 1 16,0 7 1-16,0-13 0 15,3 7 0-15,4-5 1 16,5 2-4-16,8-1-2 0,5 2-2 16,8 1-1-16,-3 2 0 15,7 5-2-15,-5 0 0 16,0 8 0-16,-4 4 0 0,-11 7 0 16,-5 1 0-16,-9 4 0 15,-6 5 0-15,-9 0 0 16,-5-2 0-16,-9 1 0 0,-1 1 0 15,-3-7 0-15,4 3 0 16,-2-7 0-16,8 0 0 16,2-9 0-16,6-1 0 15,12-8 0-15,-7 4 0 16,7-4 0-16,17 0 0 0,1-2 0 16,7 0 0-16,2 2 0 15,5-3 0-15,1 1 0 16,1-1 0-16,-4 3 0 15,0 0-2-15,-7 0-4 16,-7 0-9-16,5-9-53 0,-9 9-19 16</inkml:trace>
  <inkml:trace contextRef="#ctx0" brushRef="#br1" timeOffset="190929.4836">8076 13991 457 0,'0'0'3'0,"0"0"1"16,0 0 2-16,3 10 2 16,-1-3-1-16,-2 6 2 15,5 7-1-15,1 7 1 0,-4 3-9 16,0 4 0-16,-2 6 0 16,0 2 0-16,0-1 0 0,-4 3 0 15,-2-8 0-15,-1-1 0 16,2-5 0-16,0-5 0 15,0-11 0-15,3-2 0 0,2-12 0 16,0 0 0-16,-8 0-22 16,-4-7-66-16,12-12-3 15</inkml:trace>
  <inkml:trace contextRef="#ctx0" brushRef="#br1" timeOffset="191780.4289">8768 11933 353 0,'0'0'4'16,"0"0"2"-16,0 0 1 15,0 0-1-15,0 0 3 0,12-5-1 16,5 5 1-16,6 0 0 15,3 0-4-15,13 0 0 16,2 0-1-16,9 0-1 16,-3 2 0-16,3 5-1 0,-5 3 0 15,-5 0 1-15,-5 8 1 16,-10 9 0-16,-9 5 0 16,-8 19 1-16,-8 5 1 15,0 16-1-15,-10 9 1 0,-2 16-1 16,-3 1-1-16,0 12 1 15,2 5-1-15,1-2 0 16,5 3 0-16,2 3 1 0,-1 2-1 16,6-7 0-16,-2-2-4 15,2 0 0-15,0-4 0 16,0-4 0-16,0-4 0 16,0-7 0-16,0-5 0 15,0-4 0-15,0-7 0 16,0-6 0-16,0-4 0 15,-2-5 0-15,-1-7 0 0,1-6 0 16,-1 1 0-16,-1-6 0 16,1-1 0-16,1-9 0 15,-4-5 0-15,6 0 0 0,-2-10 0 16,-1-4 0-16,1-6 0 16,2 2 0-16,0-11 0 15,-5 9 0-15,5-9 0 0,0 0 0 16,0 11 0-16,0-11 0 15,0 0 0-15,-5 12 0 16,5-12 0-16,0 0 0 16,0 0 0-16,0 0 0 0,0 0 0 15,0 0 0-15,0 0 0 16,-13 1 0-16,13-1 0 16,-22 0 0-16,5 0 0 15,-8 0 0-15,-10 5 0 0,-2-1 0 16,-11 4 0-16,-1 4 0 15,-3-4 0-15,4 3-23 16,-4 1-66-16,10 1-3 16</inkml:trace>
  <inkml:trace contextRef="#ctx0" brushRef="#br1" timeOffset="196880.6372">5530 15938 390 0,'0'0'6'0,"0"0"2"16,0 0 2-16,0 0 2 15,0 0 1-15,0 0-1 16,0 0 1-16,0 0 1 0,0 16-5 15,0 6-2-15,0 7-3 16,3 6-1-16,-1 7-1 16,6 7 1-16,-3 1-1 0,-2 2-1 15,4-4 1-15,-5-4-2 16,1 1 0-16,-3-9 0 16,0-1 0-16,-7-7 0 15,2-6 0-15,-8-7 0 16,3-8 0-16,-4-7 0 0,1-5 0 15,1-9 0-15,-1-15 0 16,1-10 0-16,0-5 0 16,3-11 0-16,5-2 0 15,4-2 0-15,0-5 0 0,7 7 0 16,6 4 0-16,6 6 0 16,11 8 0-16,0 7 0 15,8 7 0-15,4 10 0 16,-3 10 0-16,2 5 0 0,-4 3 0 15,-8 16 0-15,-8 5 0 16,-9 10 0-16,-10 0 0 16,-4 7 0-16,-14-3 0 0,-3 1 0 15,-8-4 0-15,-3-2 0 16,0-9 0-16,-2 1 0 16,7-11 0-16,2 0 0 15,9-4 0-15,14-10 0 16,-8 9 0-16,8-9 0 15,20 11 0-15,2-5 0 0,6 2 0 16,4 2 0-16,3 5 0 16,2-1 0-16,1 4 0 15,-4 5 0-15,-1-1 0 16,-1 0 0-16,-7 7 0 0,-1 2 0 16,-6-4-2-16,-3 3-2 15,-3 0-9-15,-7-3-16 16,-10-3-56-16,8-4-3 0</inkml:trace>
  <inkml:trace contextRef="#ctx0" brushRef="#br1" timeOffset="197252.737">6172 16361 422 0,'0'0'3'0,"0"0"1"15,-12 0 2-15,12 0 0 16,-21 16 1-16,9-2 1 0,-1 1 0 16,4 5 0-16,2 5-2 15,2 0-1-15,5 0-1 16,12-3-1-16,8-5 0 16,7-2-1-16,6-4 0 0,1-11 0 15,6 0-1-15,-3-6 1 16,-1-6-1-16,-4-6 1 15,-8-4-1-15,-9 0 0 0,-7-2 1 16,-8-5 0-16,-8 2-2 16,-12 3 0-16,-7 0 0 15,-6 3 0-15,-6 6 0 16,-1 5 0-16,0 8-4 0,5 2-1 16,5 2-2-16,9 8-4 15,8 0-7-15,3-2-8 16,10-8-41-16,12 1-20 15</inkml:trace>
  <inkml:trace contextRef="#ctx0" brushRef="#br1" timeOffset="197534.6905">6507 16055 412 0,'0'0'6'0,"0"0"2"0,0 0 1 16,0 0 0-16,0 0 1 15,6 4 1-15,-1 12 1 16,-5 3-1-16,2 8-4 16,1 9-3-16,-3 5-1 0,4 4 1 15,-1 5-1-15,2-3-1 16,0 0-2-16,3-8 0 16,1-2 0-16,7-9 0 15,1-6 0-15,0-7 0 0,5-6 0 16,3-6-2-16,0-3-7 15,3-7-10-15,-8-8-28 16,-1 0-41-16,-1-7-3 16</inkml:trace>
  <inkml:trace contextRef="#ctx0" brushRef="#br1" timeOffset="197696.1978">6535 16243 377 0,'0'0'2'0,"0"0"3"0,0 0 1 15,0 0 2-15,10 5 0 16,2 1 1-16,6-3 0 16,10 3 0-16,-2-3-4 15,15 1-13-15,-9 13-61 0,12-17-10 16</inkml:trace>
  <inkml:trace contextRef="#ctx0" brushRef="#br1" timeOffset="198247.1937">6948 16347 434 0,'0'0'4'0,"0"0"0"16,0 0 2-16,0 0 0 15,5-7 1-15,-5 7 1 16,20-13 0-16,-3 8 0 15,3-2-2-15,5 2-2 16,5-3-2-16,0 6 0 0,2 0-1 16,-2 2 0-16,-9 0-1 15,0 4 1-15,-8 6-1 16,-11 3 1-16,-4 3-1 16,-11 4 0-16,-10 1 1 0,-3 3-1 15,-10-1 0-15,-1 1 0 16,2-1 0-16,3-4-1 15,4-3 1-15,6-7-1 0,10 4 1 16,12-13 0-16,0 12 0 16,12-9 1-16,15-3-1 15,8 0 1-15,5 0 0 16,5-3-1-16,5-2 0 16,5 2-2-16,-11-1-4 0,0 4-8 15,-8-8-27-15,-6 8-46 16,-6 0-1-16</inkml:trace>
  <inkml:trace contextRef="#ctx0" brushRef="#br1" timeOffset="198582.2408">7872 15850 415 0,'0'0'2'0,"0"0"0"16,0 0 0-16,-10 4 2 16,-2 11 1-16,-3 12 3 0,-8 10-1 15,2 8 2 1,-7 14 0-16,1 8 0 0,2 8-1 15,7 0 0-15,8 0-1 16,6-5-2-16,6-4-3 16,10-8 1-16,8-8-1 0,8-11-2 15,11-5-5-15,2-8-8 16,5-26-57-16,7 10-19 16</inkml:trace>
  <inkml:trace contextRef="#ctx0" brushRef="#br1" timeOffset="198994.5617">8347 16157 391 0,'0'0'3'0,"0"0"1"0,-12 5 0 15,2 2 1-15,-5 5 0 16,-3 5 0-16,-4 3 2 0,-5 5-1 16,-3 0 0-16,1-3-2 15,-1 0 0-15,0-2 0 16,10-5 1-16,-3-3-1 0,11-4 0 15,-1-8 0-15,13 0-1 16,0 0 0-16,6-2 0 16,13-5 0-16,4 1 0 0,9-1-1 15,5-1 0-15,3 0 0 16,5 4-1-16,0-1-2 16,-6 5-3-16,-4-3-9 15,0 1-41-15,-13 2-30 0,-5 5-4 16</inkml:trace>
  <inkml:trace contextRef="#ctx0" brushRef="#br1" timeOffset="199210.9696">8350 16228 433 0,'0'0'3'16,"0"0"2"-16,0 0-1 15,0 0 2-15,2 5 0 16,-2-5 1-16,13 21 1 15,-6-7 0-15,1 5-3 0,1 4-1 16,2 4 0-16,1 1-1 16,1 1-1-16,-4-4-4 15,-1 0-4-15,-1-4-11 16,-1-3-38-16,1-6-31 0,-7-12-4 16</inkml:trace>
  <inkml:trace contextRef="#ctx0" brushRef="#br1" timeOffset="199543.5293">8747 16131 415 0,'0'0'4'0,"0"0"1"16,0 0 0-16,-5 0 1 16,-4 0 1-16,-2 0 0 15,-3 5 1-15,1 3 0 0,-2 1-3 16,3 4-1-16,-1 5-1 15,4-1 0-15,4 2 1 0,5 2-2 16,0-1 0-16,10-3 0 16,-1 3 0-16,9-3-1 15,-1-3 1-15,3 2-1 16,0-3 0-16,0-1 0 16,-5-5-1-16,-3 3 1 15,1 0 0-15,-13-10 0 0,7 12 0 16,-7-12-2-16,-12 17-1 15,-3-7-6-15,-10-2-10 16,0-1-32-16,-2 1-36 16,0-4-4-16</inkml:trace>
  <inkml:trace contextRef="#ctx0" brushRef="#br1" timeOffset="199676.2898">8628 16196 375 0,'0'0'5'0,"0"0"3"16,13-5 0-16,-13 5 0 15,17-7 1-15,-4 2 0 16,6 0-2-16,4-6-10 16,4 5-71-16,3-1-4 0</inkml:trace>
  <inkml:trace contextRef="#ctx0" brushRef="#br1" timeOffset="199992.013">8996 15775 459 0,'0'0'2'0,"0"0"-1"0,0 0 1 15,0 0 1-15,8 12 2 16,-1 5 1-16,5 6 0 0,4 7 0 16,0 7-1-16,7 10 1 15,2 2-1-15,-2 8-2 16,-4 2-1-16,-1 1-2 0,-4 2 0 15,-9-3 0-15,-2-1 0 16,-6-4 0-16,-9-2 0 16,-8-8 0-16,-4 1 0 15,1-7 0-15,-4-6 0 0,-3-2 0 16,2-6 0-16,3-6 0 16,4-6-4-16,3 0-17 15,2-4-63-15,4-8-6 16</inkml:trace>
  <inkml:trace contextRef="#ctx0" brushRef="#br1" timeOffset="200446.5075">9779 16100 399 0,'0'0'5'0,"0"0"2"0,0 0 1 15,0 0-1 1,-12 6 2-16,1 4-1 0,2 5 1 16,-8 4 0-16,-1 5-4 15,-7 3-2-15,-5 5 0 0,0-2 0 16,0 2 0-16,1-5-1 15,1-2 0-15,1-2-1 0,3-6-2 16,6-7-3-16,6-3-4 16,12-7-8-16,-13 2-18 15,6-2-50-15,7 0-2 16</inkml:trace>
  <inkml:trace contextRef="#ctx0" brushRef="#br1" timeOffset="200808.3843">9521 16106 354 0,'0'0'7'0,"0"0"5"15,0-6 4-15,0 6 0 16,0 0 1-16,-8-10 0 16,8 10 1-16,0 0 1 15,0 0-6-15,0 7-4 16,13 8-3-16,1 0-1 0,6 5-3 15,8 4-2-15,7 3 0 16,2 3 0-16,5-3 0 16,3-1 0-16,-3-2 0 0,0-2 0 15,-7-2 0-15,0-8 0 16,-10-1 0-16,-3-4 0 16,-7 1 0-16,-5-6 0 15,-10-2 0-15,8 3 0 0,-8-3 0 16,0 0 0-16,0 0 0 15,-5 0 0-15,5 0 0 16,-8 0 0-16,8 0 0 16,-12-3-24-16,12 3-64 15,-10 0-4-15</inkml:trace>
  <inkml:trace contextRef="#ctx0" brushRef="#br1" timeOffset="201877.1691">10523 15872 434 0,'0'0'4'0,"0"0"2"16,0 0 1-16,0 0 0 16,0 0 1-16,7 5 1 15,-7 12 1-15,0 8 0 0,0 5-3 16,0 9-3-16,0 8 1 16,2 5-5-16,6 5 0 15,-1 0 0-15,1-4 0 16,4-7 0-16,1-5 0 15,-3-5 0-15,-1-7 0 0,-1-6 0 16,-5-7 0-16,-1-2 0 16,-2-14 0-16,0 0 0 15,-5 3 0-15,-3-12 0 16,-1-8 0-16,-4-10 0 0,1-7 0 16,-3-12 0-16,0-5 0 15,3-4 0-15,1-5 0 16,4 3 0-16,0 4 0 0,7 5 0 15,0 6 0-15,9 7 0 16,7 8 0-16,5 3 0 16,9 6 0-16,8 6 0 15,2 2 0-15,4 7 0 16,-1 3 0-16,1 8 0 0,-1 7 0 16,-11 2 0-16,-4 10 0 15,-11 0 0-15,-2 1 0 16,-13 2 0-16,-2-6 0 15,-15 1 0-15,-4-2 0 16,-11-6 0-16,-6-2 0 0,-3-3 0 16,-3-2 0-16,-1-1 0 15,6-3 0-15,2-2 0 16,8-2 0-16,2 1 0 16,10-3 0-16,5 0 0 0,10 0 0 15,0 0 0-15,0 0-8 16,6-7-69-16,3 7-13 15</inkml:trace>
  <inkml:trace contextRef="#ctx0" brushRef="#br1" timeOffset="203543.2631">3141 15850 325 0,'0'0'6'0,"0"0"4"16,-14-13 3-16,4 7 2 0,-3 2 2 15,1 1-1-15,-8 3 1 16,-8 7 2-16,1 12-7 15,-3 12-2-15,0 13-3 16,0 12-2-16,1 6-1 16,5 8 0-16,8 1 0 0,11-1-1 15,8-4 0-15,15-4-1 16,6-11 0-16,16-8-2 16,7-13 1-16,8-8 1 15,7-10-1-15,2-12 1 0,7-3-1 16,-5-14 1-16,1-5-1 15,-5-7 2-15,-9-11-1 16,-11-2 0-16,-10-8-2 0,-9-4 0 16,-16-4 0-16,-7-4 0 15,-14-1 0-15,-14 0 0 16,-11 7 0-16,-7 8 0 16,-6 9 0-16,-5 11 0 0,-6 14 0 15,4 12 0 1,2 6 0-16,5 11-2 0,9 7-3 15,4 7-2-15,14 7-6 16,8-4-11-16,12-5-45 16,5 7-18-16</inkml:trace>
  <inkml:trace contextRef="#ctx0" brushRef="#br1" timeOffset="203905.4707">3296 16278 396 0,'0'0'5'0,"0"0"2"15,-8-10 1-15,8 10 3 0,-12-13 0 16,5 6 0-16,2-4 1 16,2 2 0-16,3-3-4 15,8 4-2-15,9 4-2 16,8 1-2-16,5 3 0 0,4 12-1 15,3 8 0-15,1 2 0 16,-5 10 0-16,-6 3 0 16,-5 8 1-16,-5-2-1 15,-5 1 0-15,-1-1 0 16,-4-2-1-16,-2-1 2 0,2-9 0 16,2-2 0-16,0-3-2 15,6-4 0-15,2-7 0 16,4-1 0-16,-2-6 0 0,4-4-12 15,-3-2-17-15,-11 0-57 16,19-8-5-16</inkml:trace>
  <inkml:trace contextRef="#ctx0" brushRef="#br1" timeOffset="204111.0854">4191 16233 447 0,'0'0'1'16,"0"0"2"-16,0 0 1 0,0 0 1 15,7 0 0-15,6 0 2 16,4 0-1-16,5-5 0 16,6 0-1-16,7 2-6 0,2-4-11 15,8-20-62-15,-3 25-13 16</inkml:trace>
  <inkml:trace contextRef="#ctx0" brushRef="#br1" timeOffset="204269.6228">4221 16436 458 0,'0'0'1'0,"0"0"2"16,0 0 1-16,7 5 1 0,6-5 0 15,12 0 1-15,5 0-1 16,7-5-1-16,12-7-9 15,1 4-77-15,19-2-4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deg"/>
          <inkml:channel name="T" type="integer" max="2.14748E9" units="dev"/>
        </inkml:traceFormat>
        <inkml:channelProperties>
          <inkml:channelProperty channel="X" name="resolution" value="2404.03516" units="1/cm"/>
          <inkml:channelProperty channel="Y" name="resolution" value="4260.98828" units="1/cm"/>
          <inkml:channelProperty channel="F" name="resolution" value="1.41944E-5" units="1/deg"/>
          <inkml:channelProperty channel="T" name="resolution" value="1" units="1/dev"/>
        </inkml:channelProperties>
      </inkml:inkSource>
      <inkml:timestamp xml:id="ts0" timeString="2021-01-31T08:30:43.7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23203 7313 260 0,'0'0'8'0,"0"0"5"0,0-10 2 16,0 10 0-16,0 0 2 16,0-12-2-16,0 12 3 15,0 0 1-15,10 14-4 16,-5 6-4-16,2 15-2 0,1 16 1 15,0 13 1-15,4 17 1 16,0 12 0-16,-2 14 0 16,5 12-1-16,-4 5-1 15,1 2-2-15,-3 3-1 16,2-5-4-16,-6-1-3 16,2-6 0-16,-2 0 0 0,-5-12 0 15,2-1 0-15,-2-9 0 16,0-6 0-16,-2-9 0 15,-1-10 0-15,-2-7 0 0,3-13 0 16,0-5 0-16,2-9 0 16,-3-5 0-16,1-12 0 15,2-4 0-15,0-5 0 0,0-10 0 16,0 10 0-16,0-10 0 16,0 0 0-16,0 0 0 15,0 0 0-15,0 0 0 16,0 0 0-16,0 0 0 15,0 0 0-15,0 0 0 16,0 0 0-16,0 0 0 0,0 0 0 16,0 0-26-16,9 0-61 15,-9 0-3-15</inkml:trace>
  <inkml:trace contextRef="#ctx0" brushRef="#br0" timeOffset="915.7885">23360 9566 316 0,'0'0'8'0,"0"0"1"15,0 0 1-15,0 0 1 16,0 0 1-16,-8 13 2 15,-2 0 1-15,1 5-1 0,-9 3-6 16,4 6-2-16,-12 11 1 16,-1 4-2-16,-5 5 0 15,-5 3 0-15,-6 1-1 16,-4 6 0-16,-8 6 1 0,-9-2-1 16,-7 4-1-16,-5 4 2 15,-2-2-1-15,-9 0 0 16,-2 2 0-16,3 1 0 0,-2-9-1 15,1 3-1-15,10-3 1 16,3-4-2-16,2-3 0 16,4-3 1-16,8-1-2 15,9-5 2-15,3-5 0 0,6-1 0 16,4-5 0 0,4-5 0-16,9-3-1 0,1-1 1 15,3-5-2-15,3-3 0 16,6-1 0-16,0-4 0 15,2-2 0-15,3-1 0 0,7-9 0 16,-12 10 0-16,12-10 0 16,0 0 0-16,-9 5 0 15,9-5-3-15,0 0-3 0,0 0-7 16,0 0-10-16,-2-5-19 16,7 1-42-16,1-9-2 15</inkml:trace>
  <inkml:trace contextRef="#ctx0" brushRef="#br0" timeOffset="1749.7939">23414 9604 222 0,'0'0'9'0,"0"0"4"16,0 0 3-16,0 0 3 15,0 0-2-15,0 0 0 16,0 0 2-16,-5 7 1 0,5-7-7 16,8 11 0-16,2-2-2 15,5 4 0-15,10-4 0 16,12 8 2-16,8 1-1 15,12 5-1-15,5-3-1 0,12 4-2 16,14 1-1 0,4-1-1-16,12 4-2 0,0-1 0 15,11 0-1-15,-4 1-1 16,9-1 0-16,1 0-1 16,1-2 0-16,2 2 0 0,-2-2 0 15,-2 2 0-15,-3-5-1 16,0 6 2-16,-8-1-1 15,-7 0 0-15,-5 1 0 16,-13-4 0-16,-9 1 0 0,-10-3 0 16,-11-4-1-16,-11-1 0 15,-13-4 1-15,-5-4-1 16,-13-1 1-16,-3-4-1 0,-9-4 3 16,0 0-3-16,0 0 0 15,0 0 0-15,0 0 0 16,0 0 0-16,0 0 0 15,0 0 0-15,0 0-5 0,-4-1-4 16,4 1-7-16,-5-8-16 16,-5 5-54-16,10 3 1 15</inkml:trace>
  <inkml:trace contextRef="#ctx0" brushRef="#br0" timeOffset="2260.5597">25907 10117 307 0,'0'0'5'16,"0"0"5"-16,0 0 2 0,0 0 1 15,0 0 1-15,0 0 3 16,11 7 1-16,-4 1 0 16,9 2-4-16,-4-1-4 0,8 6-1 15,4 0-2-15,3 2 0 16,1-1-1-16,4 4-1 15,0-6-1-15,-4 3-1 16,2-1-1-16,-5-4 0 0,-8 0-1 16,-2 1 1-16,-8 1 0 15,-5-2 1-15,-4 4 0 16,-12-2 1-16,-7 3-1 0,-6-2 1 16,-5 6 0-16,-3-4-2 15,-4-2-2-15,2 2 0 16,1-4 0-16,6-1 0 15,4 0 0-15,5-3 0 16,1 2 0-16,8-1 0 0,3-2 0 16,3 1-6-16,6-9-11 15,0 0-65-15,0 0-5 16</inkml:trace>
  <inkml:trace contextRef="#ctx0" brushRef="#br0" timeOffset="2871.7357">25634 10807 411 0,'0'0'1'0,"0"0"2"15,6-7 2-15,-6 7 0 0,14-7 1 16,2 2 1-16,0 0 0 16,5 0 0-16,1 5 0 15,0 0-2-15,3 0-2 0,-2 10 0 16,-1 0-1-16,-5 10-1 15,-4-1 1-15,-6 4-1 16,-7 4 1-16,-2-3-1 16,-9 4 0-16,-6 0 1 0,-5-6 0 15,-3 3 0-15,-3-9 1 16,1 0 0-16,5-3 0 16,0-4 1-16,10-6 0 0,1-3-2 15,11 0 0-15,0 0 0 16,8-12 0-16,11-4-2 15,11 3-2-15,5-6 1 16,3 0-1-16,-1 2 0 16,0-3 1-16,-2 4-1 0,-8 3 1 15,-4 4 2-15,-9-1-1 16,-3 5 0-16,-11 5 1 16,0 0 0-16,0 0-1 15,-6 12 1-15,-1-2-1 16,2 3 1-16,-2 5 0 0,4-1-1 15,3 0 2-15,0-3 1 16,12 1-3-16,9-3-9 16,0 9-49-16,13-19-26 0,3-2-2 15</inkml:trace>
  <inkml:trace contextRef="#ctx0" brushRef="#br0" timeOffset="3839.1701">22982 6757 357 0,'0'0'6'0,"0"0"4"0,0 0 1 16,0-10 1-1,0 10 0-15,0 0 0 0,0 0 0 16,0 0 0-16,0 0-4 16,0 6-5-16,0 6-1 15,2 8-1-15,3-1 0 16,6 4 0-16,-2 2 0 0,9-3 1 15,1-4 0-15,11-3 0 16,0-8 0-16,5-5 0 16,-1-2 1-16,2-12 0 0,-4-3-1 15,-4-8 0-15,-7 3 0 16,-5-4 0-16,-7 5-1 16,-6-1 0-16,-3 5 0 15,0 4-2-15,0 11 1 0,-7 0 0 16,4 5-1-16,3 11 0 15,3 4 1-15,9 4-1 16,5 0 1-16,6 7 1 0,-4-1-1 16,4 1 0-16,0-4 0 15,-1 1 0-15,-10-3 0 16,-2-3 0-16,-8 0 0 16,-4-5 0-16,-13 3 0 15,-10-4 1-15,-7 1-1 16,-3 0-1-16,-7-3-4 0,5 10-20 15,11-8-55-15,-8 5-2 16</inkml:trace>
  <inkml:trace contextRef="#ctx0" brushRef="#br0" timeOffset="4831.384">21615 10911 351 0,'0'0'7'0,"0"0"4"16,4-9 1-16,-4 9 2 16,0 0 0-16,13-10-1 0,-13 10 3 15,0 0-2-15,8 2-5 16,-8 11-3-16,0 9-2 16,-5 4 1-16,-3 0 0 15,-4 8 0-15,0 2-1 16,-4 1 0-16,-1-6 0 0,-1 5-1 15,-2-11 1-15,3-1-3 16,2-5 0-16,1-3 0 16,3-4 0-16,1-2 1 0,10-10-2 15,-9 8 0-15,9-8 0 16,0 0 0-16,0 0 0 16,7 0 0-16,3 0 0 15,5-5 0-15,5 2 0 0,4-3 0 16,6 2 0-16,2-4 0 15,6 4 0-15,-5-1 0 16,-1 2 0-16,-2 3 0 0,-3-2 0 16,-5-1 0-16,-4 3 0 15,-9 0 0-15,2 0 0 16,-11 0 0-16,10 0 0 16,-10 0 0-16,0 0 0 15,0 0 0-15,0 0 0 16,0 0-5-16,0 0-33 0,-3 10-47 15,3-10-3-15</inkml:trace>
  <inkml:trace contextRef="#ctx0" brushRef="#br0" timeOffset="5533.4882">20969 11901 410 0,'0'0'5'0,"0"0"2"0,0 0 2 16,0 0 2-16,0 0 0 15,0 0 0-15,0 0 2 0,7 0 0 16,11-3-3-16,8-5-2 16,7 1-5-16,12 0-3 15,-1-3 0-15,8-1 0 0,3 2 0 16,-2-1 0-16,-4 3 0 15,-9 4 0-15,-5-2 0 16,-10 5 0-16,-8 2 0 16,-7 8 0-16,-10 5 0 15,-5 0 0-15,-15 5 0 0,-5 5 0 16,-9 4 0-16,-3 1 0 16,-9 5 0-16,4-3 0 15,-3-2 0-15,3 3 0 16,8-9 0-16,4-2 0 15,10-5 0-15,-1 1 0 0,14-7 0 16,7-11 0-16,5 9 0 16,15-9 0-16,5-3 0 15,12-7 0-15,5-3 0 0,8-1 0 16,3-3 0-16,4 2 0 16,-6 0 0-16,0 1 0 15,-10 2 0-15,-3 1 0 0,-8 5 0 16,-8 4 0-16,-9 0 0 15,-3 2 0-15,-10 0 0 16,0 0 0-16,0 7 0 16,0-7 0-16,-5 9 0 15,5-9 0-15,-13 11 0 16,13-11 0-16,-10 13-4 0,10-13-85 16,0 0-2-16</inkml:trace>
  <inkml:trace contextRef="#ctx0" brushRef="#br0" timeOffset="12814.7489">23830 9156 313 0,'0'0'8'0,"0"0"4"0,0 0 4 15,0 0 0-15,0 0 3 16,0 0-2-16,0 0 0 16,-12-3 0-16,-1 7-6 15,-7 4-6-15,-2 2-3 0,-6-2 0 16,-2 4-1-16,1-4 0 15,-1 2 0-15,2-5 0 16,3 2 0-16,4-4 0 16,0 1 0-16,6-1 0 0,5-3-1 15,10 0 0-15,-9 0 1 16,9 0-1-16,0 0 0 16,0 0 1-16,0 0 0 15,0 0 0-15,7 14 0 0,0-3 1 16,0 1 0-16,6 3 1 15,-3 3-1-15,1 6 0 16,1 0 0-16,-5 2 0 16,2 4 0-16,0-3-1 0,-5-1 0 15,4 0 0-15,-6 1-1 16,0-7-1-16,-2-1-2 16,0 1-8-16,0-10-11 15,0-1-28-15,0 2-32 16,0-11-3-16</inkml:trace>
  <inkml:trace contextRef="#ctx0" brushRef="#br0" timeOffset="13131.8154">23439 9480 368 0,'0'0'5'0,"0"0"2"15,0 0 4-15,5-3 1 16,-5 3 1-16,18-8 2 16,-1 4 0-16,8-4 2 15,2 1-5-15,10-3-2 0,1 3-3 16,-1 0-2-16,3-1-1 16,-6 1-1-16,-6 2-1 15,-3 2-1-15,-7 1-1 16,-9 0 0-16,-9 2 1 15,10 0-2-15,-10 0 1 0,0 0-2 16,0 0-2-16,0 4-4 16,0-4-12-16,0 0-36 15,-10 13-27-15,10-13-2 16</inkml:trace>
  <inkml:trace contextRef="#ctx0" brushRef="#br1" timeOffset="20513.464">25537 9683 328 0,'0'0'6'0,"0"0"3"16,0 0 3-16,0 0 3 15,8 0 2-15,-8 0 0 0,0 0 1 16,10 0 1-16,-10 0-5 16,0 0-2-16,5-15-2 15,-5 15-2-15,2-15-2 16,-2 15 0-16,0-14-2 0,-2 4 0 16,-1-2 0-16,-1 2-2 15,-4 0-2-15,-2 0 0 16,0 2 0-16,1 1 0 15,-5-1 0-15,0 4 0 16,-1 1 0-16,-2 3 0 0,1 0 0 16,-4 0 0-16,1 4 0 15,1 1 0-15,-1 3 0 16,-4 2 0-16,3-2 0 16,-3 4 0-16,4 1 0 0,-4-4 0 15,1 6 0-15,3-5 0 16,-2 4 0-16,1 2 0 15,1-1 0-15,1-3 0 0,1 3 0 16,-1 0 0-16,1 0 0 16,0 1 0-16,-1 2 0 15,4-1 0-15,-2 4 0 16,2-4 0-16,-4 2 0 16,3-2 0-16,5 1 0 0,-2 2 0 15,0-2 0-15,1 1 0 16,2 1 0-16,-1 0 0 15,2-2 0-15,-2 2 0 16,3-1 0-16,-1 0 0 0,0 1 0 16,4 3 0-16,-4-3 0 15,4-1 0-15,-1 6 0 16,-1-5 0-16,4 3 0 16,-3-3 0-16,2-1 0 0,3 1 0 15,0-1 0-15,0 2 0 16,0-4 0-16,3 3 0 15,2-1 0-15,-1 1 0 0,2 0 0 16,-1 1 0-16,2-2 0 16,-2 1 0-16,2-4 0 15,1 4 0-15,2-5 0 16,0 3 0-16,0-3 0 0,5-1 0 16,-2-1 0-16,4-4 0 15,-4-1 0-15,6 0 0 16,-1-4 0-16,-1 1 0 15,0-1 0-15,0-2 0 16,1-1 0-16,-3 2 0 0,0-3 0 16,-6 3 0-16,7-3 0 15,-6 3 0-15,-1-3 0 16,2 2 0-16,-11-2 0 16,14 2 0-16,-14-2 0 0,13 4 0 15,-13-4 0-15,0 0 0 16,12 1 0-16,-12-1 0 15,0 0 0-15,0 0 0 0,0 0 0 16,0 0 0-16,0 0 0 16,0 0 0-16,0 0 0 15,3-5 0-15,-3-5-86 16,0 10-5-16</inkml:trace>
  <inkml:trace contextRef="#ctx0" brushRef="#br1" timeOffset="21330.0317">24730 10764 344 0,'0'0'8'0,"0"0"3"0,0 0 4 16,0-13 2-16,0 13-1 15,0 0 1-15,0-10 0 0,0 10 1 16,9-5-7-16,-9 5-4 15,15 0-2-15,-2 0-1 0,1 3 0 16,4 5-1-16,2-4 0 16,0 4 0-16,5 0 0 15,0-1-1-15,0-1 1 16,5 2-3-16,-3-6 0 16,-5 4 0-16,5-4 0 0,-4-2 0 15,-1 2 0 1,-2-2 0-16,-3 0 0 0,-5 0 0 15,4 0 0-15,-4-2 0 16,1 0 0-16,-3-4 0 16,-1 4 0-16,-9 2 0 0,16-14 0 15,-12 4 0-15,4-3 0 16,-6-2 0-16,0-3 0 16,-2 1 0-16,3-2 0 0,-3-6 0 15,0 3 0-15,0-1 0 16,-3-2 0-16,-1 6 0 15,-1-1 0-15,0 0 0 16,3 7 0-16,-3-1 0 0,-1 2 0 16,4 1 0-16,-1 1 0 15,3 10 0-15,-5-12 0 16,5 12 0-16,0 0 0 0,-2-12 0 16,2 12 0-1,0 0 0-15,0 0 0 0,0 0 0 16,0 0-50-16,0 0-39 15,0 0-2-15</inkml:trace>
  <inkml:trace contextRef="#ctx0" brushRef="#br1" timeOffset="32553.3581">22813 7824 214 0,'0'0'7'0,"0"0"2"0,0 0 4 16,0 0 3-16,-3-11 2 15,3 11 1-15,0 0 1 16,0 0 0-16,0 0-4 15,0 0-3-15,0 0-4 0,0 0-2 16,0 0 0-16,0 0-3 16,0 0-1-16,0 0 0 15,0 0-1-15,0 0 0 16,0 0-1-16,0 0 0 16,0 0 0-16,0 0 0 0,0 0 1 15,0 0-1-15,0 0 1 16,0 0 1-16,0 0-1 15,0 0 1-15,0 0 0 0,0 0-1 16,0 0 0-16,0 0 0 16,0 0 0-16,0 0-1 15,0 0 0-15,0 0 0 0,0 0 0 16,0 0 0-16,0 0 0 16,0 0 1-16,0 0-1 15,0 0 0-15,0 0 0 16,0 0-1-16,0 0 1 0,0 0 0 15,0 0 0-15,-5 5 0 16,5-5 0-16,3 10 0 16,-3-10 1-16,8 15 0 15,-3-8 0-15,4 3 1 16,3 5 2 0,6-3-1-16,2 3 1 15,-1 0 0-15,7-3-1 16,-1 1 1-16,4-1 0 0,1-5-1 15,-5-1-1-15,8-1-1 16,-6-5 1-16,0 2-1 16,3-2 1-16,-6 0-1 15,4 0 1-15,-1 0-3 16,-4-2 0-16,-1-1 0 16,0 1 0-16,-2-1 0 0,3-1 0 15,0-2 0-15,-4-1 0 16,-1 2 0-16,4-5 0 15,-2 2 0-15,-3 1 0 0,0-3 0 16,3 0 0-16,-2 0 0 16,-1 0 0-16,-1 1 0 15,0-2 0-15,2-1 0 0,-3 0 0 16,2-3 0-16,-2 3 0 16,0-4 0-16,2 1 0 15,-1 4 0-15,-4-4 0 16,1-1 0-16,-4 3 0 15,-2-4 0-15,4 5 0 0,-6-2 0 16,0 1 0-16,-1 1 0 16,-1-3 0-16,2 3 0 15,-5 2 0-15,0-6 0 16,0 7 0-16,0-2 0 0,0-1 0 16,0 1 0-16,-3 3 0 15,-2-4 0-15,5 1 0 16,-2 1 0-16,2 1 0 15,-2 2 0-15,2 7 0 0,-3-18 0 16,3 18 0-16,-2-13 0 16,2 13 0-16,0 0 0 15,0-10 0-15,0 10 0 16,0 0 0-16,0 0 0 0,0 0 0 16,0 0 0-16,0 0 0 15,0 0 0-15,0 0 0 16,0 0 0-16,0 0 0 15,0 0 0-15,0 0 0 0,0 0 0 16,0 0 0-16,0 0 0 16,0 0 0-16,0 0 0 15,0 0 0-15,0 0 0 16,0 0 0-16,0 0 0 0,0 0 0 16,0 0 0-16,0 0 0 15,0 0 0-15,0 0 0 16,0 0 0-16,0 0 0 0,-11-2 0 15,11 2 0-15,-12 5 0 16,3 2 0-16,-4 3 0 16,-2 2 0-16,-3 4 0 15,4-3 0-15,-2 1 0 0,2-2 0 16,1 3 0-16,1-5 0 16,0-1 0-16,4 2 0 15,8-11 0-15,-15 15 0 16,15-15 0-16,-9 10 0 0,9-10 0 15,0 0 0-15,0 0 0 16,0 0 0-16,0 0 0 16,0 0 0-16,0 0 0 15,7-10 0-15,-7 10 0 16,17-20 0-16,-4 7 0 0,1-1 0 16,2-1 0-16,-2-3 0 15,4 1 0-15,-1 2 0 0,1-3 0 16,-4 4 0-16,-1 2 0 15,-1 2 0-15,-5 3 0 16,-7 7 0-16,13-12 0 16,-13 12 0-16,0 0 0 15,7-9 0-15,-7 9 0 0,0 0 0 16,0 0 0-16,0 0 0 16,0 0 0-16,10 6 0 15,-10-6 0-15,11 15 0 16,-4-8 0-16,3 3 0 15,0-1 0-15,0 4 0 0,-1-1 0 16,4 0 0-16,-1-1 0 16,-2-2 0-16,1 0 0 15,-11-9 0-15,14 15 0 16,-14-15 0-16,11 6 0 0,-11-6 0 16,0 0 0-16,0 0 0 15,0 0 0-15,0 0 0 0,0 0 0 16,0 0 0-16,0 0 0 15,0 0 0-15,0 0 0 16,0 0 0-16,0 0 0 16,0 0 0-16,0 0 0 0,0 0 0 15,0 0 0-15,0 0 0 16,0 11 0-16,0-11 0 16,0 7 0-16,0-7-10 15,-13 12-80-15,13-5-2 0</inkml:trace>
  <inkml:trace contextRef="#ctx0" brushRef="#br1" timeOffset="57007.0547">25684 9171 282 0,'0'0'1'0,"0"0"-1"16,0 0 1-16,0 0-1 15,0 0 1-15,0 0 1 0,0 0 1 16,0 0 2-16,-10 15-1 16,0-6 1-16,-5 4 0 15,0 4 1-15,-4 2 3 16,-2-2-3-16,5 1 0 0,-5-3 0 16,6 1-1-16,1-4 0 15,2 0 0-15,-4-2-1 16,6-3 0-16,2 1-3 15,8-8 2-15,-12 5-1 0,12-5-1 16,0 0 2-16,0 0-1 16,0 0 0-16,12 0 2 15,4 0-1-15,2-3 0 16,6-2-1-16,5 0 1 0,4-2-2 16,-1-1 1-16,4 4-1 15,-2 1 1-15,-2-2-1 16,-2 0 1-16,-5 5-1 15,-5-2 0-15,-3 2-2 0,0 0-1 16,-6 0-4-16,-11 0-3 16,12 5-12-16,-12-5-17 15,-3 10-35-15,3-10-4 16</inkml:trace>
  <inkml:trace contextRef="#ctx0" brushRef="#br1" timeOffset="57258.5431">25744 9190 225 0,'0'0'5'0,"0"0"5"0,0 0 5 15,0 0 1-15,2-9 0 16,-2 9-1-16,0 0-1 16,0 0 2-16,2 8-4 0,-2 4-6 15,3 5-3-15,-1 7-3 16,1 3 2-16,0 1 0 15,0 4 1-15,-1-2-1 16,0-4-1-16,1 0-1 16,-3-4-4-16,2-2-15 0,-2-1-29 15,0-3-23-15</inkml:trace>
  <inkml:trace contextRef="#ctx0" brushRef="#br1" timeOffset="57658.4084">26074 9210 296 0,'0'0'3'16,"0"0"1"-16,0 0 2 0,0 0 0 16,0-9 1-16,0 9 0 15,-4-3 0-15,4 3 0 16,-21 3-2-16,9 2-2 15,-3 4-1-15,5 1-1 0,-5 5 0 16,5 0 0-16,3-3-1 16,0 2 1-16,4-1 1 15,3 3 1-15,8-4 1 0,-1 2 1 16,5-1-1-16,3-1 0 16,2 0 1-16,1 0-2 0,2 2 0 15,-3-7-2-15,-2 3 0 16,-5-3-1-16,0 3 1 15,-10-10 1-15,6 12-1 16,-6-12 2-16,-6 15-1 16,-4-7 1-16,-4-1-1 0,-7 1 0 15,-1-2-4-15,3 0-6 16,-2-1-15-16,3 1-46 16,2-6-6-16</inkml:trace>
  <inkml:trace contextRef="#ctx0" brushRef="#br1" timeOffset="57889.8494">26122 9190 380 0,'0'0'3'0,"0"0"-1"16,10-7 2-16,-10 7 1 16,19-15 1-16,-4 4 2 15,6 5-1-15,6-7 1 0,-1 6-1 16,2 0-2-16,-1 1-1 15,-2 2-3-15,0 4-5 16,-4 0-5-16,-4 4-7 16,-8 4-14-16,-9-8-21 15,16 12-27-15,-16-12-4 0</inkml:trace>
  <inkml:trace contextRef="#ctx0" brushRef="#br1" timeOffset="59342.6202">24076 7409 295 0,'0'0'5'0,"0"0"2"0,0-12 2 16,0 12 4-16,0-12-1 15,0 12 2-15,0-21 0 16,4 11 2-16,5 1-7 16,3-1-1-16,4 3-3 15,2 2-2-15,5-1-2 0,0 4 0 16,3 2-1-16,-3 0 0 16,-6 5-1-16,-2 3 1 15,0-1-1-15,-7 3 0 16,-4-1 1-16,-4 4-1 0,0-3 1 15,0 4 0-15,-4-1 0 16,-4 0 0-16,3-1 0 16,-3-2-1-16,3 3 1 0,1-4-1 15,1 1 1-15,3 2-1 16,0-2 1-16,5-2 0 16,5 2 0-16,0 3 1 15,2-4-1-15,6 3 1 0,1-1-1 16,-1-2-1-1,-3 4 1-15,2-4 0 0,-5 1-1 16,-3 3 1-16,-9 0 1 16,0-4-1-16,-13 4 1 15,-4-4 0-15,-6 4 0 0,-4-3 1 16,-5-4-1-16,-6 2 0 16,4 0-1-16,2-4 1 15,2-4-1-15,5 0 0 0,2 0-4 16,9 0-7-16,3-1-16 15,11 1-26-15,0 0-22 16,5-13-6-16</inkml:trace>
  <inkml:trace contextRef="#ctx0" brushRef="#br1" timeOffset="59708.6402">24632 7435 311 0,'0'0'3'0,"0"0"1"16,0 0 1-16,0 0 0 0,-5 0 0 16,5 0 1-16,-19 4 2 15,6 3-1-15,-1 3-1 16,-4 2-1-16,3 6 0 0,2-3-1 16,4 5-1-16,4-5 1 15,5 2 0-15,7-5-1 0,9-2 1 16,3-6-1-16,8 2 1 15,1-6 0-15,4 0 0 16,0-6-1-16,-2-3 1 16,-3-5-1-16,-6-3 0 15,-7-1 0-15,-7-4-1 16,-7-2 1-16,-7 3-1 0,-13 3-1 16,-4 3-1-16,-6 9 1 15,-5 2-2-15,-3 4 0 16,4 9-5-16,1 0-15 15,1 11-55-15,18-1-1 16</inkml:trace>
  <inkml:trace contextRef="#ctx0" brushRef="#br1" timeOffset="68221.616">24784 9267 186 0,'0'0'10'15,"0"0"8"-15,8-10 4 16,-8 10 2-16,2-13 3 15,-2 13 1-15,8-12 2 0,-8 12 1 16,0-14-10-16,0 14-8 16,0 0-4-16,-12-8-3 15,-4 8-2-15,-4 0-1 0,-2 8-3 16,-8-1 1-16,-2 3-1 16,-6 7 2-16,-1 0 1 15,2 6-2-15,-1 2 1 16,-2 4 0-16,5 7 1 15,-2 0-1-15,3 6 1 16,-3 5 0-16,4 0-1 0,1 1 0 16,5 1 0-16,2-3 0 15,2 2 1-15,9 1-1 16,1-1 0-16,5-4-1 16,8-1 1-16,0-4 0 0,0 1-1 15,8-8 0-15,-4 0 0 16,5-4 0-16,0-4 0 15,-2-4 0-15,3 0 0 0,-2-3 0 16,-1-5 0-16,1 1 0 16,-1-5 0-16,-7-8-1 15,10 14 1-15,-10-14 0 0,0 0-1 16,10 11 1-16,-10-11 0 16,0 0 0-16,0 0 0 15,10 1-1-15,-10-1-2 16,0 0-2-16,10 0-4 15,-10 0-7-15,0 0-19 0,10-6-49 16,-10 6-2-16</inkml:trace>
  <inkml:trace contextRef="#ctx0" brushRef="#br1" timeOffset="68777.5345">24031 10236 329 0,'0'0'6'0,"0"0"4"0,0 0 1 16,0 0 3-16,0 0 0 15,0 0-1-15,0 0 0 16,0 0 2-16,0 0-6 16,10 3-3-16,0 4-2 0,3 0 0 15,1 3-1-15,6 5 0 16,-3 0 0-16,3 2-1 16,1 1 0-16,-2 1 0 0,1 1 0 15,0-2 0-15,-3-6 0 16,-2-3-1-16,-5 3 2 15,0-6-1-15,-10-6 2 0,13 8 0 16,-13-8-1-16,9-8 0 16,-4-2 1-16,-2-3 0 15,2-3 0-15,0-5-1 16,2 0 0-16,-2-4-1 0,2-3 0 16,2 6-2-16,-5 0 0 15,6-3 0-15,-5 5 0 16,3 5 0-16,-3 0 0 15,0 1 0-15,-1 6 0 16,-4 8 0-16,5-13 0 0,-5 13 0 16,0 0 0-16,0 0 0 15,0 0-3-15,0 0-13 16,0 0-13-16,0 0-56 16,0-9-3-16</inkml:trace>
  <inkml:trace contextRef="#ctx0" brushRef="#br1" timeOffset="69473.4959">24657 8786 279 0,'0'0'7'0,"0"0"3"0,0 0 2 15,-5-9 2 1,5 9-1-16,-12 0 0 0,2 5 2 15,-2 7 1-15,-4 10-5 16,2 2-4-16,-2 12-2 16,2 1 0-16,4 2 0 15,0 2 0-15,7-2-1 0,3 0-1 16,0-6 0-16,13-4 1 16,2-5-1-16,5-6 2 0,3-3-1 15,-2-7 1-15,4-8 1 16,0 0 2-16,-2-9-1 15,-4-9 0-15,-1 0 0 16,-6-4-1-16,-4-3-2 0,-8 4 0 16,0-5 0-16,-8 6-3 15,-4 5 0-15,-6 1 0 16,1 1-2-16,-3 9 1 0,6 1-1 16,-2 3-1-1,4 0-2-15,-1 3-2 0,13-3-3 16,-12 9-5-16,12 1-9 15,0-10-21-15,3 12-38 16,9-4-1-16</inkml:trace>
  <inkml:trace contextRef="#ctx0" brushRef="#br1" timeOffset="69804.8759">24894 8845 310 0,'0'0'5'15,"0"0"4"-15,0 0 1 16,-10-5 2-16,10 5 0 0,-16 3 1 16,7 7 1-16,-1 3-1 15,-3 2-5-15,6 2-2 16,5 3-1-16,2-1-1 16,4-1 0-16,8-3 0 0,9-4 0 15,1-5 1-15,3-3 0 16,3-3-1-16,2-5 1 15,-6-5 0-15,1-8-1 16,-7-2 0-16,-6-2-1 16,-12-3-1-16,0 4 0 15,-15-3-1-15,-5 7 0 0,-8 8-2 16,1 4 1-16,-5 5-1 16,4 7-4-16,1 5-9 0,8-5-52 15,6 19-14-15</inkml:trace>
  <inkml:trace contextRef="#ctx0" brushRef="#br1" timeOffset="72454.1445">16789 6186 268 0,'0'0'5'0,"0"0"2"0,0 0 1 15,0 0 1-15,0 0 1 0,0 0 2 16,18-3 3-16,10-2 0 16,18 2-1-16,14 2-1 15,15-5 1-15,22 4-2 16,14-3-1-16,8 1-1 0,14 3-2 16,1 1-1-16,5-2-1 15,0-1-2-15,-2-3 0 16,-8 4-1-16,-7 0 0 0,-10-1 0 15,-10 1 0-15,-20-4-1 16,-15 6 3-16,-15 0 2 16,-17-2-1-16,-15 2 1 15,-8-4 0-15,-12 4 0 0,0-11-1 16,0 11-6-16,-15-9 0 16,3 1 0-16,-3 1 0 15,5 2 0-15,-5 0 0 16,5 5-20-16,-2 7-62 15,12-7-3-15</inkml:trace>
  <inkml:trace contextRef="#ctx0" brushRef="#br1" timeOffset="92369.8426">18358 4592 221 0,'0'0'1'0,"0"0"4"15,0 0 2-15,0 0 1 16,0 0 2-16,0 0 0 0,0 0 2 16,10 0 1-16,5-5 1 15,2-2-3-15,8-1 0 16,7-1-2-16,6-4 0 16,2 6-1-16,7-5-2 0,0 2 0 15,7 0-2-15,1 3 2 16,0-4-3-16,5 4 1 15,-1-4 1-15,4 2-1 16,-4 2 0-16,3-3 1 0,3 0-1 16,2 0 0-16,-2 1 1 15,7 1-1-15,-3-2 0 16,4 2 0-16,-1-2-1 16,2 0 1-16,-1 3-1 0,-2 2-1 15,4-2 1-15,-3 2-1 16,0 0 0-16,1 2-1 15,-4 0 1-15,0 1-1 0,-4 2 0 16,0 0 0-16,-3 0 0 16,-2 0-1-16,0 0 1 15,2 2-1-15,-3 1 1 16,4 0-1-16,-4-1 0 16,-1-2 0-16,4 5 0 0,-6-2 0 15,4-3 1-15,-3 4-1 16,0-1 0-16,-2-1 0 15,0 1 0-15,0 0 1 16,-6-2-1-16,3 2 1 0,-7 2-1 16,0-5 0-16,-8 3 0 15,0 3 0-15,-5-5 1 16,1 7-1-16,-4-5 0 0,-4 6 1 16,3 2 0-16,-1 1 1 15,3-3-1-15,0 4 1 16,2 1-1-16,5-1 1 15,1 2-1-15,0 0 0 16,-1-1-1-16,2 2 1 0,-4-2 0 16,0-2-1-16,-2 3 0 15,-4 1 0-15,-5-4 0 16,-1 3 0-16,-3 0 0 16,1-3 0-16,-9 4 0 15,0-2 0-15,-2 4 0 0,-3-4 1 16,-2 4 0-16,-2 1 0 15,-3 1 0-15,0 0 0 16,-5-1 0-16,-2 1 0 0,-2 3 0 16,-3-6-1-16,3 3 0 15,-4-2 0-15,1-4 0 16,-4 4 0-16,4-4 0 0,0 1 0 16,-3 0 0-16,0-3 0 15,0 3 0-15,-2 0 0 16,-3-3 1-16,0 3-1 15,1-2 0-15,-4 1 0 16,0-2 0-16,-4 0 0 0,-1-1 0 16,4 4 0-16,-3-4 0 15,-1-4 1-15,1 2-1 16,0-1 0-16,-3-1 0 16,0-2 0-16,0 2 1 15,-2 4-1-15,-3-4 0 0,-2 4 0 16,-3-2 0-16,-2 1 0 15,-4 0 0-15,0 0 0 16,-2-3 0-16,-1 3 0 0,-6-5 0 16,3 0 0-16,-3 0 0 15,0-1 0-15,1-1 0 16,-3-1 1-16,-1 1-1 0,-1-3 0 16,1 0 0-16,-4 0 0 15,3 0 0-15,-6 0 0 16,1 0 0-16,-1 0 0 15,-3-3 0-15,-1 1 0 0,2 2 1 16,-5 0-1-16,-1 0 1 16,2 0-1-16,-2 0 1 15,1 0-1-15,8 0 1 16,-3 0 0-16,5 0 0 16,2 0 0-16,0 0 0 0,8-3 0 15,-1 1 0-15,4 0 1 16,2-1-1-16,2-2 0 15,0 3-1-15,1-3 1 16,1 0-1-16,1 0 1 0,3 0-1 16,1 0 1-16,3 1 0 15,0-2-1-15,1 4 1 16,4-3 0-16,2 0 0 16,3 3 0-16,-2-4 0 0,5 0-1 15,0 0 1-15,-1 1-1 16,3-2 1-16,0-4-1 15,0 4 1-15,3-5-1 0,-3 0 1 16,2 0 0 0,4-4-1-16,-4 0 1 0,6-1 0 15,-3 0-1-15,3-2 2 16,2 4-2-16,-1-2 0 16,4-3 0-16,-2 4 0 15,0-1 0-15,2 0 0 0,2 0 0 16,-2 0 0-16,2-7 0 15,1 3 0-15,-2 1 0 16,3-5 0-16,-1 5 0 0,1-4 0 16,1 4 0-16,-1 0 0 15,3 6 0-15,0-1 0 16,0 3 0-16,0-2 0 16,0 5 0-16,0-2 0 0,0 2 0 15,5 2 0-15,2-6 0 16,-2 3 0-16,6-5 0 15,3 0 0-15,2 0 0 16,5-2 0-16,4 0 0 0,5 0 0 16,2-3 0-16,4 2 0 15,1 3 0-15,3 0 0 16,1 3 0-16,-3-1 0 16,0 4 0-16,-1-1 0 15,-3 3 0-15,-1-1 0 0,-4 6 0 16,-1 0 0-16,-6-1 0 15,1 3 0-15,-6 0 0 16,-2 0 0-16,-5 3 0 16,5 4-15-16,-15-7-69 0,17 2-3 15</inkml:trace>
  <inkml:trace contextRef="#ctx0" brushRef="#br1" timeOffset="111307.2597">23643 8932 365 0,'0'0'6'16,"0"0"3"-16,5-14 4 15,-5 4 0-15,0-2 1 16,0-3 1-16,-7 0 1 0,-4-3 0 15,-6 6-6-15,-8 0-3 16,-4 9-2-16,-9 3-1 16,-7 12-2-16,-4 12 1 15,-3 8-1-15,-3 7 0 0,0 14-1 16,8 5 1-16,0 2 0 16,14 6-1-16,12 1 0 15,8 3-1-15,13-1 2 16,13-2-2-16,11-2 0 15,6-7 0-15,12 3 0 0,3-13 0 16,5 0 0-16,5-13 0 16,-1-6 0-16,5-11 0 15,1-8 0-15,4-10 0 0,0-10 0 16,-2-10 0-16,-3-13 0 16,-7-8 0-16,-2-14 0 15,-3-6 0-15,-9-14 0 16,-9-7 0-16,-4-5 0 0,-12-2 0 15,-11 0 0-15,-4 3 0 16,-21 6 0-16,-12 13 0 16,-12 10 0-16,-10 18 0 15,-18 11 0-15,-5 14 0 0,-4 16 0 16,-3 18 0-16,3 19 0 16,1 13 0-16,14 5-47 15,7 32-40-15,9 12-3 16</inkml:trace>
  <inkml:trace contextRef="#ctx0" brushRef="#br1" timeOffset="129157.8788">17118 9782 331 0,'0'0'7'0,"-3"-14"6"0,3 3 2 16,0 1 7-16,-5 1-1 16,3-3 2-16,-1 0 0 15,0 1 1-15,3 11-7 0,0 0-6 16,0 0-7-16,-7 23-4 16,7 6 0-16,0 8 0 15,0 10 0-15,0 10 0 16,2 5 0-16,3 6 0 0,-2-2 0 15,0-1 0-15,-1-1 0 16,1-4 0-16,-3-9 0 16,0-6 0-16,0-4 0 15,-3-10 0-15,1-4 0 0,-1-10 0 16,0-9 0-16,3-8 0 16,-9-3 0-16,4-17 0 15,-2-11 0-15,2-12 0 16,-3-6 0-16,0-9 0 15,-1-3 0-15,-2-9 0 0,6 4 0 16,-2 1 0-16,2 3 0 16,1 5 0-16,4 5 0 15,2 6 0-15,8 2 0 16,5 13 0-16,4 2 0 16,4 9 0-16,4 4 0 0,8 11 0 15,-3 5 0-15,8 8 0 16,-2 8 0-16,-1 8 0 15,-7 2 0-15,2 4 0 0,-9 3 0 16,-2-1 0-16,-8-2 0 16,-6 0 0-16,-7-1 0 15,-4-4 0-15,-12 0 0 0,-3-4 0 16,-9-3 0-16,-4-3 0 16,0-3 0-16,-8-4 0 15,5-1 0-15,0-4 0 16,5-3 0-16,5 0 0 15,3 0 0-15,7 0 0 0,3-3 0 16,12 3 0-16,-13-5 0 16,13 5 0-16,0 0 0 15,0 0 0-15,0 0 0 16,0 0-37-16,5 8-52 16,8-1-3-16</inkml:trace>
  <inkml:trace contextRef="#ctx0" brushRef="#br1" timeOffset="130501.1326">16447 10204 267 0,'0'0'7'0,"0"0"5"0,0 0 2 15,0 0 0-15,0 0 3 0,-8 4-1 16,8-4 2-16,-8 8 3 16,8-8-8-16,-9 10-4 15,9-10-1-15,-5 10-2 16,5-10 0-16,0 12 0 15,0-12-1-15,2 10 2 0,-2-10-1 16,12 5 1-16,-4-5 1 16,2 0-1-16,2-5 1 15,-4-2 0-15,4-1-1 16,-7-4-1-16,2 2 0 0,-7-3-4 16,0 3-2-16,-2 2 0 15,-8 1 0-15,-2 2 0 16,-3 5 0-16,0 0 0 0,0 0 0 15,1 3 0-15,1 2 0 16,5 2 0-16,8-7 0 16,-7 15 0-16,7-15 0 15,7 13 0-15,1-10 0 0,5-1 0 16,1-2 0-16,-2 0 0 16,1-2 0-16,-1-3 0 15,-12 5 0-15,13-18 0 16,-13 18 0-16,-5-12 0 0,-5 6 0 15,-5 4 0-15,-3 2 0 16,-2 5 0-16,1 5 0 16,-1 0 0-16,8 8-85 15,3-2-4-15</inkml:trace>
  <inkml:trace contextRef="#ctx0" brushRef="#br1" timeOffset="135974.9013">27511 5284 121 0,'0'0'0'0,"0"0"1"15,0 0 1-15,0 0 4 0,0 0 2 16,0 0 4-16,5-3 3 16,5 6 2-16,5 4 4 15,3-2-1-15,7-1 0 16,5 2-1-16,9-4-2 16,9-2-3-16,8 0 0 0,12 0-2 15,6-2-1-15,11-1-1 16,9 0-1-16,3 2-1 15,8 1-2-15,8 0 1 16,9 0-3-16,6 0 0 0,1 1-2 16,5 2 1-16,5-3-1 15,-3 3 0-15,2-3-1 16,-7 2 1-16,-7-2 0 0,-4 3 1 16,-6-1 0-16,-12-2 1 15,-13 4 0-15,-9-4 1 16,-10 1 0-16,-13-1 0 15,-5 0-1-15,-19 0 1 16,-3 0-2-16,-14 0 2 0,-3 0-3 16,-3 0 1-16,-10 0 0 15,7 0 0-15,-7 0-1 16,0 0 1-16,0 0 0 16,0 0 0-16,-7 5 0 15,-3-5-1-15,0 0 1 16,-5 3-2-16,1-3 0 0,-2 3-3 15,-1-3-8-15,2 7-26 16,3 0-45-16,-3-4-3 0</inkml:trace>
  <inkml:trace contextRef="#ctx0" brushRef="#br1" timeOffset="138140.1487">12715 10067 360 0,'0'0'5'0,"0"0"5"16,0-10 0-16,0 10 0 15,0 0 0-15,0 0-1 16,0 0 1-16,0 0 1 16,0 20-6-16,0 7-2 15,0 11-1-15,0 6 0 0,0 9 1 16,0 5 0-16,3 5-1 16,-1-2 0-16,0-1 0 15,-2-2-1-15,0-5 0 0,0-6 0 16,0-4-1-16,0-11 0 15,-2-3 1-15,0-5 0 16,-1-8 2-16,3-16-1 16,-9 5 1-16,3-10 0 15,-1-14-1-15,-1-15 1 0,1-4-1 16,-1-17-1-16,3-7-1 16,3-8-1-16,-3-3 1 0,5-2 0 15,0 5 0-15,5 4-1 16,2 6 1-16,3 9 1 15,3 6-1-15,4 8 0 16,5 5 0-16,1 6 0 16,4 7-1-16,3 9 0 15,2 8 0-15,0 4 0 0,-2 15 0 16,-2 7 0-16,-3 12 0 16,-5 1 0-16,-8 8 1 15,-5 2 0-15,-7-4 0 16,-2 3 1-16,-13-4 0 0,-5-2 0 15,-7-8 0-15,-3-3 0 16,-2-4 0-16,-1-8 0 16,3 1 0-16,3-10 0 0,7-1-2 15,5-5 1-15,15-2-1 16,-7 5 0-16,7-5 0 16,17 10 0-16,6-5-1 0,4 5 1 15,3 2 0-15,7 0 0 16,0 6 1-16,-5 2-1 15,4 0 1-15,-6 2 0 16,-6 2 0-16,-2-1 0 16,-1 4-3-16,-7-7-6 15,2 5-22-15,5-5-51 0,-10 0 0 16</inkml:trace>
  <inkml:trace contextRef="#ctx0" brushRef="#br1" timeOffset="138492.6495">13285 10515 368 0,'0'0'3'15,"0"0"1"-15,0 0 0 0,-6 10 3 16,1 0-1-16,-2 8 1 16,0-1 0-16,-4 5 0 15,1 0-2-15,6 3-1 0,4 3 0 16,0-3-1-16,9-3 0 15,7-6 0-15,3 3 0 16,6-9 0-16,5-2 1 16,0-8-1-16,-3 0 1 15,3-8 0-15,-5-4 0 16,-2-8 0-16,-9-1 0 0,-9-3-1 16,-5-3-1-16,-5-3 1 15,-7 7-2-15,-8 1 0 16,-3 2-2-16,-7 6 0 15,0 3-1-15,6 7-5 0,-1 1-6 16,5 3-11-16,3 7-26 16,4-3-32-16,13-4-4 15</inkml:trace>
  <inkml:trace contextRef="#ctx0" brushRef="#br1" timeOffset="138760.4836">13614 10214 399 0,'0'0'5'0,"0"0"2"0,0 0 1 0,6-10-1 16,-6 10 0-16,0 0 1 15,0 15 0-15,0 2 0 16,0 12-3-16,-6 6-3 16,4 8-1-16,2 0 2 15,0 10-1-15,2-6 0 0,7 0 0 16,0-2-1-16,3-9 0 15,4-1 0-15,2-5 0 16,1-6-1-16,1 0-1 0,0-8-3 16,4 0-9-16,-4-4-40 15,1-9-29-15,-2-3-3 16</inkml:trace>
  <inkml:trace contextRef="#ctx0" brushRef="#br1" timeOffset="139011.5453">13625 10540 359 0,'0'0'6'0,"0"0"1"0,0 0 2 15,0 0 1-15,10-5 0 16,3 5 1-16,3-4 1 16,10 1-1-16,1 0-3 15,3 0-3-15,2 3-1 0,3 0-2 16,-5 0 0-16,-5 0-1 15,-3 3-1-15,-10 0-2 16,-2 4-2-16,-10-7-3 0,6 13-6 16,-6-13-13-16,0 20-51 15,0-20-4-15</inkml:trace>
  <inkml:trace contextRef="#ctx0" brushRef="#br1" timeOffset="139503.051">14248 10548 424 0,'0'0'4'0,"0"0"1"0,0 0 0 15,0 0 0-15,0 5 0 16,0 5 1-16,-7 7 0 16,0 0 1-16,-8 9-4 15,-2 0-2-15,-3 9 1 16,-6-2-1-16,2-1 1 0,4-3-2 15,-2-2 0-15,5-1-2 16,-1-6-4-16,2-3-6 16,4-8-12-16,0-4-57 0,12-5-2 15</inkml:trace>
  <inkml:trace contextRef="#ctx0" brushRef="#br1" timeOffset="139736.9266">14037 10570 398 0,'0'0'4'0,"0"0"3"16,0 0-1-16,0 0 1 16,0 0 0-16,0 0 2 15,11 10 0-15,-2 0 2 0,3 5-4 16,4 3-2-16,4 6 0 16,2 3 1-16,3-2-1 15,2 3-1-15,-2-2-1 16,0-5 0-16,0-2-1 15,-8-5-2-15,-2-2-2 0,0 2-6 16,-15-14-12-16,15 7-62 16,-15-7-4-16</inkml:trace>
  <inkml:trace contextRef="#ctx0" brushRef="#br1" timeOffset="140051.7366">14728 10189 422 0,'0'0'3'0,"0"0"0"16,0 0 1-16,0 0 2 0,-2 15-2 15,-5 9 3-15,-3 11 2 16,-8 4 1-16,1 14-2 15,-3 10 0-15,0 8-1 16,3 0 0-16,2-2-1 0,5 1-1 16,10-8-3-16,3-5-2 15,6-7 0-15,11-7 0 0,5-7 0 16,5-4 0-16,5-12 0 16,7 2-17-16,13-13-67 15,-16-9-2-15</inkml:trace>
  <inkml:trace contextRef="#ctx0" brushRef="#br1" timeOffset="140391.5053">15075 10421 426 0,'0'0'3'0,"0"0"3"0,0 0 1 15,0 0 0-15,0 0 1 16,0 0 0-16,0 0 1 15,-6 18 0-15,-4 2-3 16,-2 4-3-16,-6 3-1 16,-2 6 0-16,-2 2 1 0,-5-8-2 15,2-3 1-15,2 2-1 16,4-9 0-16,4-5 0 16,0-4 0-16,7-4 0 0,8-4 0 15,0 0-1-15,0 0 0 16,0 0 1-16,20-10-1 15,5 0 0-15,5 3-1 0,2-5 1 16,8 2-1-16,0 0-2 16,-3 2-4-16,0 5-9 15,-9 2-22-15,-16 1-48 16,3 0 0-16</inkml:trace>
  <inkml:trace contextRef="#ctx0" brushRef="#br1" timeOffset="140592.5329">15139 10515 403 0,'0'0'4'0,"0"0"1"0,0 0 1 15,0 0-1-15,0 0 1 16,0 0 0-16,0 16 1 0,0 1 0 16,2 5-4-16,3 2 0 15,-2 7-1-15,-1 1 0 16,3 5-2-16,-3-8-4 15,4 7-16-15,4-7-59 16,-5-7-2-16</inkml:trace>
  <inkml:trace contextRef="#ctx0" brushRef="#br1" timeOffset="140918.1487">15507 10451 435 0,'0'0'1'16,"0"0"1"-16,-11 0 0 16,4 0 1-16,-5 5 0 15,-3 3 0-15,0 2 1 0,-3 2 0 16,4 3-1-16,3-1-1 16,2 2 0-16,4 4 0 0,5-3 0 15,2 0 1-15,8-5-1 16,5 5 1-16,2-5-1 15,6 6 1-15,-1-7-2 16,-1 1 1-16,0-3-1 0,-3-1 0 16,-6 2 0-16,-4-1 1 15,-5 2-1-15,-6-2-2 16,-12 4-2-16,-8 7-12 16,-9 7-65-16,2-12-5 15</inkml:trace>
  <inkml:trace contextRef="#ctx0" brushRef="#br1" timeOffset="141070.7372">15464 10427 392 0,'0'0'3'0,"0"0"1"16,0 0 2-16,15-10 0 16,-7 4 1-16,7-1-1 15,2 0-2-15,10 4-15 0,16-5-62 16,-13-1-4-16</inkml:trace>
  <inkml:trace contextRef="#ctx0" brushRef="#br1" timeOffset="141341.7956">15808 10035 427 0,'0'0'1'0,"0"0"0"0,0 0 2 16,7 10 3-16,3 0-1 15,5 9 2-15,4 11 1 0,6 8 0 16,5 6 2-16,-2 13-1 16,4 2-2-16,-5 11-2 15,-4 0 0-15,-6 1-1 0,-7 1-1 16,-7-2-1-16,-10-7-2 16,-11 5 0-16,-5-9 0 15,-9-5 0-15,-5-1 0 0,-3-9 0 16,2-2 0-16,-4 10-57 15,10-24-28-15,2-9-2 16</inkml:trace>
  <inkml:trace contextRef="#ctx0" brushRef="#br1" timeOffset="142136.4688">11860 10498 413 0,'0'0'4'0,"0"0"1"0,0 0 0 16,0 0 3-16,0 0 0 16,0 12 1-16,-5 3 0 15,0 6 1-15,-5 3-3 16,0 3-2-16,-8 2-1 0,-2 2 0 15,3-2-2-15,-3-4-1 16,1 0 0-16,-1-8-2 16,2-2-3-16,3-5-7 15,15-10-29-15,0 0-44 0,-9-2-2 16</inkml:trace>
  <inkml:trace contextRef="#ctx0" brushRef="#br1" timeOffset="142420.2547">11661 10449 392 0,'0'0'6'0,"0"0"1"16,0 0 0-16,0 0 2 0,0 0 2 15,7 10 1-15,6 2 1 16,4 6 1-16,6 1-4 0,4 1-1 16,3 10 1-16,7-3-2 15,0 0-5-15,-4-2-3 16,2 0 0-16,-5-5 0 15,-3-1 0-15,-10-3 0 0,1-4 0 16,-4 0 0-16,-3-4 0 16,-11-8 0-16,9 10 0 15,-9-10 0-15,0 0 0 16,0 0 0-16,0 0 0 0,0 0-43 16,0 0-45-16,3-6-3 15</inkml:trace>
  <inkml:trace contextRef="#ctx0" brushRef="#br1" timeOffset="144450.4898">8056 10310 360 0,'0'0'8'0,"0"0"1"0,0 0 3 16,0 0-1-16,0 0 0 15,6-3 1-15,-4 10 1 0,3 14 1 16,0 8-5-16,4 8-2 16,2 11-3-16,-1 8 1 0,2 9 0 15,3 0-1-15,-3 3-1 16,1-4-1-16,-1-6-1 16,-5-1-1-16,-2-10 2 15,-1-4 1-15,-2-9-1 16,-2-5 0-16,0-5 1 0,0-10 0 15,-8-4-1-15,8-10 2 16,-19-5-4-16,8-12 0 16,-3-11 0-16,-4-13 0 15,3-9-2-15,-3-10 0 0,4-7 0 16,1-5 1-16,8 3-1 16,0 0 2-16,5 7-1 15,10 2 1-15,8 12 0 16,4 7-1-16,6 7 1 0,4 6-1 15,3 6 0-15,2 9 0 16,0 9 0-16,-5 4 0 16,-2 7 0-16,-7 11 1 15,-3 4 0-15,-8 2 1 0,-7 6-1 16,-5 3 1-16,0-1-1 16,-12-1 1-16,-6 1 0 15,-1-1-1-15,-4-4 0 0,0-5 0 16,1-1 0-16,5-5-1 15,4 0 0-15,3-4 0 16,8 0 0-16,2 1 0 16,5 1 0-16,8 1 0 0,6 0 1 15,6 5 0-15,5-2 0 16,-3 1 0-16,6 1 1 16,-1 0-1-16,0-2 0 15,-7-4-3-15,2 3-7 16,-10-7-17-16,-11 2-56 0,9 3-2 15</inkml:trace>
  <inkml:trace contextRef="#ctx0" brushRef="#br1" timeOffset="144792.7159">8655 10723 370 0,'0'0'3'0,"0"0"1"0,-7 7 3 15,5 6 1-15,-3 3-1 16,3 1 2-16,-4 3 0 16,6 2 1-16,0 0-2 15,8 3-2-15,4-8 0 0,3-2-2 16,5-2 1-16,2-6-2 16,6-5 1-16,-3-2 0 15,2-8 0-15,0-4-1 16,-7-2 0-16,-2-6 0 15,-9-8 0-15,-6 4-1 0,-6-1 0 16,-9 1-1-16,-8 3 0 16,-7 5-1-16,-6 3-1 15,1 8 0-15,0 2-3 16,2 3-5-16,5 5-8 0,5 2-21 16,20-7-46-16,-5 12-1 15</inkml:trace>
  <inkml:trace contextRef="#ctx0" brushRef="#br1" timeOffset="145007.2299">9036 10456 414 0,'0'0'5'15,"0"0"2"-15,0 0 1 16,0 0 0-16,5 5 1 0,-3 10 1 16,-2 2 1-16,0 9 0 15,0 8-5-15,0 7-2 16,0 8 0-16,0 2 0 15,0 4-2-15,0-6 0 16,0-2-1-16,0-5-1 0,3-5-1 16,4-9-5-16,4-8-7 15,1-17-64-15,2 3-9 16</inkml:trace>
  <inkml:trace contextRef="#ctx0" brushRef="#br1" timeOffset="145172.5006">9002 10793 427 0,'0'0'2'0,"0"0"0"0,4-5 1 16,6 3 1-16,4-4 0 15,9 2 0-15,9-4 0 16,11 4-3-16,1-7-19 16,2 5-60-16,16 0-2 0</inkml:trace>
  <inkml:trace contextRef="#ctx0" brushRef="#br1" timeOffset="146175.1354">9411 10767 362 0,'0'0'7'16,"0"0"3"-16,0 0 3 0,0-11-1 15,0 11-1-15,0 0 1 16,0 0 0-16,0 8 0 15,-2 2-6-15,2 6-3 16,0 1-2-16,7 7-1 0,4-2 1 16,3-3 1-16,4-1-1 15,6-6 1-15,3-3 0 16,3-3 1-16,-2-6-1 0,-1-3 1 16,3-7-1-16,-7 0 2 15,-4-2-1-15,1-5 1 16,-10 3 1-16,-2 0-1 15,-1 2 1-15,-5 5-2 16,-2 7 1-16,0-11-4 0,0 11 0 16,0 11 0-16,0 4 0 15,0 3 0-15,8 6 0 16,0 3 0-16,6 8 0 16,2 0 0-16,1-4 0 0,3 7 0 15,-1-1 0-15,-4-3 0 16,-3 1 0-16,-3 0 0 15,-9-3 0-15,-9-3 0 16,-5 0 0-16,-16-3 0 0,-2-3 0 16,-9-4 0-16,-5-4 0 15,-2-2 0-15,1-3 0 16,7-5 0-16,3 0 0 16,9-5-4-16,3 0-49 15,11-10-33-15,9 0-4 0</inkml:trace>
  <inkml:trace contextRef="#ctx0" brushRef="#br1" timeOffset="146779.2849">10491 10338 377 0,'0'0'7'16,"0"0"-1"-16,0 0 2 16,-6-6-1-16,-4 6 1 0,-2 12 2 15,-6 13 1-15,-4 7 0 16,-2 11-4-16,-1 14-1 16,2 12 1-16,0 8 0 15,6 3 0-15,2 3-2 0,13-3 2 16,2-6-1-16,9 0 0 15,2-9-1-15,6-8-2 16,3-6-3-16,5-7 0 16,0-3 0-16,-1-11 0 15,3-6 0-15,-1-6 0 0,-1-8 0 16,2 0-28-16,-2-10-57 16,-6-10-3-16</inkml:trace>
  <inkml:trace contextRef="#ctx0" brushRef="#br1" timeOffset="147291">10642 10796 429 0,'0'0'4'16,"0"0"2"-16,0 0 2 15,-6-8 1-15,6 8 1 0,-7-14-1 16,7 14 1-16,-2-15 0 16,2 3-4-16,7 1-2 0,6 2-2 15,4 0-2-15,3 2 0 16,0 2 0-16,0 0 0 16,0 5-1-16,-2 0 1 15,-4 2-1-15,-7 9 0 0,-2 2 0 16,-5 1 0-16,0 6 1 15,-2-3-1-15,-3 3 1 16,-2 1-1-16,-1-3 0 16,0 2 1-16,3-2-1 0,3-6 1 15,2 3-1-15,0-3 0 16,11-4 1-16,1 1 0 16,2-3 0-16,1 1 0 15,2-2 1-15,1 1-1 0,0-1 0 16,-6-4 0-1,-2 5 0-15,-10-6 0 0,2 12 0 16,-4-7 0-16,-13 3 0 16,-5 1 1-16,-8 4 1 15,1-6-3-15,-5 2-1 0,2-4-3 16,6 1-4-16,-1-6-15 16,9-3-39-16,7-2-24 15</inkml:trace>
  <inkml:trace contextRef="#ctx0" brushRef="#br1" timeOffset="147592.8467">10978 10788 375 0,'0'0'3'0,"0"0"5"0,0 5 0 16,0 5 1-16,-6 5 0 16,4 0 1-16,-1 3 1 15,-2 3 0-15,5 1-2 16,0-2-3-16,5 1-1 15,8-9-1-15,4-2 0 16,8-6-1-16,2-4 0 0,3-1 0 16,0-7 1-16,-2-7-2 15,-6 0 1-15,-5-5 0 16,-2-2-1-16,-12-1 0 0,-6 3 0 16,-10 1-1-16,-8-1-1 15,-2 10-1-15,-7-4-2 16,0 8-4-16,1 2-6 0,4 4-17 15,4 3-55-15,5-3-1 16</inkml:trace>
  <inkml:trace contextRef="#ctx0" brushRef="#br1" timeOffset="147884.8359">11144 10325 389 0,'0'0'4'0,"0"0"3"0,0 0 1 15,5-13 1-15,-5 13 1 16,13 0 2-16,1 13 1 0,9 5 1 16,4 8-4-16,1 9-2 15,4 12-1-15,2 10-1 16,1 7 0-16,-3 7-1 0,-7 0-2 16,-7 5-3-16,-8 2 0 15,-10-2 0-15,-5-2 0 16,-13 1 0-16,-9-5 0 15,-8-2 0-15,-2-7 0 0,-6-7 0 16,4-4 0-16,2-11 0 16,4-6 0-16,6-9 0 15,4-5-68-15,14-11-22 0</inkml:trace>
  <inkml:trace contextRef="#ctx0" brushRef="#br1" timeOffset="149541.9053">7442 10877 417 0,'0'0'3'0,"0"0"1"15,0 0 0-15,-2 8 1 0,-5 4 1 16,-1 5 1-16,-5 6-1 15,-1 4 3-15,-2 3-4 16,-3 4 1-16,-3-1-1 16,1 4-1-16,-1-8 0 0,3 1-1 15,-4-5-1-15,3-3-6 16,3-4-5-16,4-4-13 16,-2 4-54-16,6-17-7 15</inkml:trace>
  <inkml:trace contextRef="#ctx0" brushRef="#br1" timeOffset="149723.8118">7164 10857 378 0,'0'0'2'15,"0"0"1"-15,0 0 0 16,0 0 2-16,7 14 3 0,4 0 0 16,6 3 1-16,3 10 1 15,7 1 0-15,6 7 1 16,1 1-2-16,6 1-2 15,-3-4-7-15,3 4-32 0,-5-9-46 16,-3-4-2-16</inkml:trace>
  <inkml:trace contextRef="#ctx0" brushRef="#br1" timeOffset="151005.2371">3207 10570 349 0,'0'0'6'0,"0"0"2"0,0 0 1 16,0 0 0 0,0 0 1-16,0 0 1 0,0 8 1 15,0 11 1-15,5 10-4 16,4 14-2-16,1 5-1 16,8 9 1-16,-1 6-1 0,-2 2 0 15,0-3-1-15,-5 2-1 16,-3-4-1-16,-2-3 0 15,-5-8-1-15,0-1 0 0,-7-9 1 16,-1-5-2-16,4-6 1 16,-5-11-1-16,0-4 0 15,-1-10 0-15,-3-6 0 16,1-12-1-16,-3-13-1 0,-2-9 1 16,1-13-1-16,-3-6 0 15,-1-12 0-15,6-5 0 16,1-4 1-16,1 0-1 0,4 3 2 15,5-1-2 1,3 8 0-16,11 5 0 0,8 8-1 16,8 7 1-16,5 5 0 15,7 6-1-15,7 7 1 16,2 12 1-16,-1 13 0 16,3 4 0-16,-8 9 0 0,-2 15 0 15,-10 9 1-15,-9 6-1 16,-10 4 0-16,-11 6 1 15,-6-5-1-15,-11 4 0 0,-8-4 0 16,-4-3 0-16,-8-4 0 16,4-6 0-16,-1-5-1 15,6-7 1-15,3-1-1 16,7-6 1-16,11 0-1 0,7 0 1 16,10-1-1-16,10 1 1 15,10 3-1-15,4 2 2 16,7 3 1-16,1 2-1 15,5-2 1-15,-2 2-1 0,-3 3 0 16,-4 0 0-16,-6-3-2 16,-2 4-6-16,-6-7-10 15,-2-9-52-15,-6 9-15 16</inkml:trace>
  <inkml:trace contextRef="#ctx0" brushRef="#br1" timeOffset="151355.6381">3853 11028 344 0,'0'0'4'15,"0"0"1"-15,-7 10 1 16,-2 1 4-16,5 4-1 16,-1 4 2-16,2 1 0 0,1 4 1 15,2-4-3-15,10 1-1 16,5-4-1-16,8-5 0 15,1-7-2-15,5-5 0 16,10-2-1-16,-5-9-1 16,1-3 0-16,-5-4 0 15,-3 0 0-15,-8-3-1 0,-6 1 0 16,-13-2-1-16,-4 5-1 16,-14 1 0-16,-10 3 0 0,-4 6-2 15,-5 5 1-15,-2 2-2 16,0 0-3-16,7 5-5 15,2-1-8-15,9 1-21 0,21-5-42 16,-8 0-3-16</inkml:trace>
  <inkml:trace contextRef="#ctx0" brushRef="#br1" timeOffset="151604.239">4166 10623 385 0,'0'0'5'16,"0"0"1"-16,0 0 0 15,0 0 2-15,0 0 1 16,2 20 0-16,-2 4 2 16,0 8 0-16,0 10-4 0,0 7-2 15,-2 6 0-15,2 2 0 16,0-4 0-16,4-2-1 16,5-6-1-16,5-8 1 0,6-3-1 15,3-9 0-15,7-7 0 16,2-8-2-16,0-3-1 15,5-7-5-15,-2 0-11 16,0 3-59-16,-5-13-11 0</inkml:trace>
  <inkml:trace contextRef="#ctx0" brushRef="#br1" timeOffset="151771.9161">4186 10964 342 0,'0'0'2'0,"0"0"1"15,0 0 2-15,10-7 0 16,3 2 0-16,6 2 2 16,3-4-3-16,11 4-12 0,9 6-57 15,12-6-8 1</inkml:trace>
  <inkml:trace contextRef="#ctx0" brushRef="#br1" timeOffset="152288.9183">4666 10964 424 0,'0'0'3'16,"0"0"2"-16,0 0 1 16,-5-9 0-16,5 9 0 15,0-11 0-15,10 6 1 16,2 1 0-16,6 0-3 15,7 2-2-15,-1 2-1 0,3 6 0 16,1 6-1-16,-3 2 0 16,-3 6 2-16,-7 5 0 15,-7 4 0-15,-3 1-1 0,-5 1 1 16,-5 0 0-16,-8-3 0 16,1-6 1-16,-6 1-2 0,4-9 0 15,-4-2 1-15,6-4-1 16,-1-8 0-16,1 0-1 15,2-11 1-15,4-3-1 16,6-8 0-16,0-2 0 16,6-9 0-16,6 1-2 0,6-5 1 15,-1 2-1-15,3 3 1 16,3 2-1-16,-7 5 0 16,0 10 0-16,-2 2-1 15,-7 9 2-15,-7 4 1 16,13 12-1-16,-10 6-1 15,-1 5 3-15,1 1 0 0,-1 6 0 16,0-3 1-16,6 3 0 16,-2-5-1-16,6-3 1 15,0-5 1-15,3-5-3 0,8-4-4 16,1 0-13-16,3-6-65 16,3-2-3-16</inkml:trace>
  <inkml:trace contextRef="#ctx0" brushRef="#br1" timeOffset="153844.008">5493 10444 288 0,'0'0'9'16,"0"-8"3"-16,0 8 5 15,3-12-1-15,-3 12 1 0,0-13 2 16,0 13 1-16,-12 10-1 15,-1 16-7-15,-6 10-5 16,1 14-1-16,-7 14-1 0,2 11 0 16,4 6 0-16,-4 6 1 15,9 2 1-15,1-4-1 16,8-3 1-16,5-6-1 16,5-5-1-16,8-8 0 15,4-9 0-15,3-4-3 0,7-9 0 16,3-5-2-16,5-9-4 15,-3-10-11-15,7-17-66 16,-4 8-4-16</inkml:trace>
  <inkml:trace contextRef="#ctx0" brushRef="#br1" timeOffset="154504.8584">5787 10800 326 0,'0'0'7'0,"0"0"4"16,0 0 3-16,-8-10 3 15,8 10-1-15,-10 0 0 0,1 3 1 16,-2 9 0-16,-3 8-6 16,-4 6-3-16,3 5-3 15,-2 9 0-15,2 2 1 16,0 8-1-16,3-3 0 0,7-1-1 16,5-3 1-16,0-4-1 15,9-2 0-15,3-9-2 16,6-3 0-16,3-8-1 0,0-5 2 15,7-7-3-15,-6-5 0 16,6 0 0-16,-3-7 0 16,0-7 0-16,-6-5 0 0,-1 0 0 15,-6-4 0-15,-5-1 0 16,-4-1 0-16,-6 0 0 16,-9 5 0-16,-2 1 0 15,-11 4 0-15,-3 5 0 0,1 5 0 16,-3 5 0-16,0 0 0 15,3 8 0-15,6 3-2 16,5 1-6-16,6 6-8 16,4-4-25-16,6-2-46 15,16 0 0-15</inkml:trace>
  <inkml:trace contextRef="#ctx0" brushRef="#br1" timeOffset="154838.5089">6148 10979 399 0,'0'0'3'16,"0"0"2"-16,-13 10 0 15,1 2 3-15,-1 5 1 16,-2 3 1-16,0 1 0 0,3 5 0 16,-1-1-2-16,8 2-1 15,5-7-1-15,8-2-2 16,7-6-1-16,10-5 0 15,2-4 0-15,5-3 0 0,3-5-1 16,-3-7 0-16,3-5 1 16,-8-1-2-16,-2-5 1 15,-10-1 0-15,-9-1-2 16,-6 3-1-16,-11-1 0 0,-8 1 0 16,-9 5 0-16,-2 7-1 15,-4 3-2-15,-2 2-4 16,4 5-4-16,2-3-11 0,11 3-61 15,3 5-3-15</inkml:trace>
  <inkml:trace contextRef="#ctx0" brushRef="#br1" timeOffset="155119.1888">6394 10474 436 0,'0'0'4'0,"0"0"0"15,0 0 1-15,0 0 0 16,0 0 3-16,2 16-1 0,8 7 2 16,2 7-1-16,8 12-2 15,0 8-1-15,8 9 0 16,1 6-1-16,-1 1-2 16,-4 1 1-16,-6 2-3 0,-11 3 0 15,-7-2 0-15,-12-1 0 16,-15 5 0-16,-11 1 0 15,-9-3 0-15,-8-1 0 0,0 4 0 16,-7-13-12-16,10-1-75 16,5-6-4-16</inkml:trace>
  <inkml:trace contextRef="#ctx0" brushRef="#br1" timeOffset="159395.9353">1009 10508 365 0,'0'0'5'0,"0"0"1"0,-12-5 2 15,12 5 1-15,-8-2-1 16,-5 2 1-16,4 7 1 16,-9 7 1-16,3 12-3 0,-2 11-2 15,-6 7-1-15,4 13 1 16,-2 8-1-16,5 9 1 16,3 0-2-16,10 3 0 15,6-4-1-15,10-4 0 16,6-12-1-16,1-6 1 15,20-13 0-15,2-9-1 16,3-11 2-16,0-11-2 0,-3-10 1 16,10-14-2-16,-7-9 1 15,7-7-1-15,-15-12 0 16,3-10 0-16,-13-1 0 0,-9-9 1 16,-8-6 0-16,-10-1-2 15,-12-3 0-15,-9 5 0 16,-9 9 0-16,-14 6 0 0,4 11 0 15,-9 9 0-15,1 19 0 16,1 10 0-16,0 8 0 16,10 16 0-16,-9 9-6 0,25 7-4 15,-2 7-10-15,16-2-47 16,7 14-19-16</inkml:trace>
  <inkml:trace contextRef="#ctx0" brushRef="#br1" timeOffset="159727.7421">1146 11080 371 0,'0'0'7'16,"0"0"3"-16,0-9 2 0,0 9 2 16,0-15-1-16,0 2 2 15,0 3-1-15,0 0 1 16,2 1-9-16,-2 9-1 15,12-11-3-15,4 11-3 16,0 11 1-16,5 5-1 0,-4 7 1 16,0 9-1-16,1 8 2 15,-1 0 1-15,-4 9-1 16,-6-2 1-16,-2-2 0 0,-3-1 0 16,11-1 0-16,-3-11 0 15,2-3 0-15,-1-3-1 16,6-9 1-16,5-5-2 15,-5-7-1-15,6-5-3 16,-3-5-9-16,2-24-66 0,-2 13-7 16</inkml:trace>
  <inkml:trace contextRef="#ctx0" brushRef="#br1" timeOffset="159956.1277">1849 10904 467 0,'0'0'1'16,"0"0"0"-16,0 0 2 16,0 0 0-16,0 0-1 15,15-5 0-15,0 0 0 0,8 1-3 16,6-6-14-16,-5 5-65 15,10-2-4-15</inkml:trace>
  <inkml:trace contextRef="#ctx0" brushRef="#br1" timeOffset="160103.2481">1834 11112 443 0,'0'0'2'0,"0"0"3"0,0 0 1 15,13 0 1-15,-4 0 1 16,12 0 0-16,11-5 0 15,5-4-7-15,18-1-79 16,4-7-3-16</inkml:trace>
  <inkml:trace contextRef="#ctx0" brushRef="#br1" timeOffset="162237.4543">785 11640 313 0,'0'0'3'0,"0"0"-2"15,0 0 1-15,0 0 0 16,-9 15 0-16,5 6 0 15,2 3 0-15,2 13 1 0,0 12-1 16,6 1 1-16,6 10 3 16,13 4-1-16,4-2 2 15,6 4 1-15,15-3 1 16,2-1-1-16,12-3 0 16,11-6-1-16,12-7 0 15,8-6 0-15,14-1-2 0,12-12 1 16,17-7-1-16,13-10 1 15,13-8-1-15,15-4-1 16,7-13-1-16,14-7-2 16,9-5 1-16,4-10-1 0,3-3-1 15,1-1-1-15,1-8 2 16,-4 3-1-16,0-4-1 16,-5 3 2-16,-3 0-1 0,-7 2 0 15,2 6 1-15,-4 4 0 16,-3 5 0-16,-6 6 0 15,-1 9 1-15,-6 7-1 0,-7 8 0 16,-7 14 0-16,-5 5 0 16,-15 10 0-16,-5 6 0 15,-11 7-1-15,-12 0 0 16,-7 8 0-16,-10-3 1 16,-10 0-1-16,-7 0 0 0,-13 1 0 15,-10-4 0-15,-7 3 0 16,-9-2 0-16,-8-8 0 15,-8 1 0-15,-6-5 0 16,-6-6 0-16,-6-4 0 16,-1-4 1-16,-9-5 2 0,3-5 1 15,-5-9-1-15,0 0 1 16,0 0 0-16,12-15 0 16,-4-7 0-16,7-6-1 0,10-3-1 15,4-12-2-15,16-6 1 16,12-3 0-16,13-8-1 15,14-2 1-15,8 0 0 0,15 0-1 16,15 0 1-16,7 5-1 16,11 6 0-16,9 1 0 15,10 8 0-15,9 4 0 16,14 9 0-16,8 4 0 16,3 5 0-16,16 8 0 0,10 2 1 15,5 5-1-15,9 5 0 16,6 0 0-16,-1 5 1 15,4 5-2-15,1 1 1 16,1 1 0-16,-3 0 1 16,-2 2-1-16,0 3 0 15,-2-2 0-15,2-2 1 0,2-1-1 16,-2 4 1-16,0-7 0 16,-5 2-1-16,-1-4 1 0,-6-2 0 15,1 0-1-15,-11-3 0 16,-7-2 1-16,-8-2-1 15,-11-8 1-15,-7-3-1 0,-12-4 0 16,-11-5 0-16,-6-3 1 16,-14-7-1-16,-8-6 1 15,-7-1 0-15,-9-5 0 16,-8-9-1-16,-10-1 1 0,-3-6-1 16,-7-2 2-16,-7-6-2 15,-5-2-2-15,-3-2 2 16,-7 0-2-16,-10 2 1 15,-4 4 0-15,-11 4-2 16,-7 4-5-16,-5-8-60 16,-13 25-17-16</inkml:trace>
  <inkml:trace contextRef="#ctx0" brushRef="#br1" timeOffset="167084.798">14007 9319 296 0,'0'0'7'0,"0"0"4"0,0 0 5 16,0 0 1-16,-2-9 1 15,2 9 1-15,0 0-1 16,0 0 1-16,0 0-4 16,-3 7-6-16,3 2-3 0,5 6-2 15,1 3 1-15,4-4 0 16,-1 4 0-16,4-3 0 16,4-5 0-16,3-8 1 0,13-9 1 15,6-22 1-15,23-24 0 16,16-21-6-16,26-21-2 15,20-14 0-15,13-17 0 16,20-7 0-16,4 2 0 0,1 6 0 16,-13 16 0-16,-15 22 0 15,-22 19 0-15,-22 15 0 16,-23 16 0-16,-23 20 0 16,-17 8 0-16,-13 9 0 15,-14 0 0-15,0 16-9 0,-9-3-7 16,-3 4-7-16,3 0-21 15,-9-4-40-15,11 1-2 16</inkml:trace>
  <inkml:trace contextRef="#ctx0" brushRef="#br1" timeOffset="169533.6842">4763 9564 318 0,'0'0'1'0,"0"0"1"15,0 0 0-15,0 0 1 0,0 0 1 16,0 12 0-16,0-1 2 16,0-1 0-16,0 4-1 15,0 1 1-15,0 3-1 16,4-1 2-16,4 0-2 0,2-5 1 16,5 1 2-16,3-5 0 15,7-8 2-15,7-14 2 16,12-18 0-16,9-16 2 0,13-25-2 15,14-14 1 1,10-19-2-16,9-8-2 0,3-5-2 16,-3 1-1-16,-4 11-1 15,-11 11-1-15,-14 16-4 16,-10 18 0-16,-18 15 0 0,-15 13 0 16,-4 11 0-16,-11 11 0 15,-12 12 0-15,10-13 0 16,-10 13 0-16,0 0 0 15,0 0 0-15,0 0 0 0,0 0 0 16,0 0 0-16,0 0 0 16,0 0 0-16,0 5 0 15,0-5 0-15,0 17 0 16,0-7 0-16,0 4-88 16,0 3-3-16</inkml:trace>
  <inkml:trace contextRef="#ctx0" brushRef="#br1" timeOffset="170684.1832">9784 9326 190 0,'0'0'4'0,"0"0"2"16,0 6 5-16,0-6 1 15,0 17 1-15,2-7 4 16,4-1 0-16,4 2 2 0,2-5 1 16,5-6-1-16,11-3-3 15,11-23 1-15,11-20 0 16,22-29-1-16,23-29-3 16,29-30-1-16,30-35-4 0,40-28-8 15,50-34-72-15,44-29-3 16</inkml:trace>
  <inkml:trace contextRef="#ctx0" brushRef="#br1" timeOffset="185056.5744">24662 8242 400 0,'0'0'6'16,"0"0"3"-16,0 0 1 0,0 0 3 16,-2-10-1-16,2 10 1 15,0 0 0-15,0 0 0 16,0 0-5-16,-8 4-3 15,6 6-3-15,0 4 0 16,2-2-1-16,0 2-1 0,0-1 1 16,4 1 2-16,6-4-3 15,1-1 0-15,-2-3 0 16,7-6 0-16,0 0 0 16,0-6 0-16,-2-3 0 0,-4-1 0 15,-2-7 0-15,-3 2 0 16,-5 0 0-16,-7 3 0 15,-6 0 0-15,1 6 0 16,-9 2 0-16,2 4 0 0,-1 0 0 16,5 8 0-16,0-2 0 15,5 5 0-15,2-2 0 16,6 1 0-16,-1-3 0 0,6 3-13 16,-3-10-12-16,18 10-21 15,-1-7-39-15,-4-3-1 16</inkml:trace>
  <inkml:trace contextRef="#ctx0" brushRef="#br1" timeOffset="185530.1923">24764 8036 353 0,'0'0'6'16,"0"0"4"-16,0 0 1 0,-13-10 3 15,1 7-1-15,-3 1 1 16,-7 2 3-16,-3 5-2 15,-7 7-4-15,0 11-2 16,0 4-2-16,-1 10-1 16,3 6-1-16,5 0 0 15,8 7-1-15,5-3 0 0,12 3-1 16,0-5-1-16,9-4 0 16,11-3-2-16,10-12 0 15,5-3 0-15,9-9 0 16,9-14 0-16,4-6 0 0,3-12 0 15,-3-11 0-15,0-6 0 16,-8-7 0-16,-6-12 0 16,-11-1 0-16,-15 1 0 0,-8-1 0 15,-9 3 0-15,-18 7 0 16,-7 9 0-16,-12 5 0 16,-3 13 0-16,-5 6 0 0,1 12 0 15,-6 0 0-15,10 12 0 16,-2 5 0-16,12 2 0 15,0 5 0-15,10-1 0 0,5 1 0 16,8-4 0-16,4 6 0 16,3-7 0-16,3-2 0 15,6 3-5-15,-1 1-58 16,7-6-25-16,0-3-1 16</inkml:trace>
  <inkml:trace contextRef="#ctx0" brushRef="#br1" timeOffset="186163.8">22370 9140 411 0,'0'0'5'0,"0"0"2"15,0 0 2-15,-4-7 1 0,4 7 0 16,0 0 0-16,0 0 0 15,-13 0-1-15,13 0-3 16,-8 15-3-16,8-6-3 16,0 5 0-16,0 4 0 0,8-9 1 15,7 3-1-15,2-4 1 16,1-4 0-16,4-1 1 16,3-3 0-16,-5-5 1 15,-3-2-1-15,-7-8 1 16,-3 3-1-16,-7-6 0 0,-5 3 0 15,-7 2-2-15,-5 4 0 16,-8 2 0-16,0 4 0 16,-2 6 0-16,0 4-7 0,2 5-1 15,2 1-6-15,4 2-8 16,10-3-28-16,5 0-34 16,4 1-2-16</inkml:trace>
  <inkml:trace contextRef="#ctx0" brushRef="#br1" timeOffset="186532.1613">22348 8943 345 0,'0'0'5'16,"0"0"2"-16,-17 0 1 0,4 1 3 16,-6 10 1-16,-2 1 1 15,-4 8 0-15,3 5 1 16,-2 7-4-16,4 6-3 15,6 1-2-15,7 3 0 0,7-2-2 16,7-1 0-16,14-3-1 16,4-7 0-16,9-10 2 15,6-6-1-15,10-11 1 0,2-2-1 16,-2-15 1-16,0-4 0 16,-9-10 0-16,-5-5 0 15,-12-7-1-15,-13-5-1 0,-11 0 0 16,-18 4 1-16,-9 5-2 15,-13 2 1-15,-8 19-2 16,-6 8 1-16,0 10-1 16,-4 20 2-16,8 13-4 0,6 10-2 15,12 11-8 1,11 9-38-16,17-3-34 0,8 0-1 16</inkml:trace>
  <inkml:trace contextRef="#ctx0" brushRef="#br1" timeOffset="189862.0987">21615 5943 114 0,'0'0'0'0,"0"0"-3"15,0 0 1-15,0 0 0 16,0 0 1-16,-5 6 1 16,5-6 2-16,0 21 0 15,0 1 4-15,5-2 1 0,2 2 1 16,3 6 4-16,2-1 2 15,9 0 0-15,-5 2 1 16,12-3 1-16,-1-4 1 16,10-5-2-16,9 2 2 0,0-6-2 15,12-6-2-15,-1 2-3 16,7-6 0-16,1 2-2 16,8-4-2-16,-2-1-1 15,7 0 1-15,1-6-3 0,3 5 0 16,1-7 0-16,4-2-1 15,-1 2 1-15,3-4-1 16,1 3 0-16,-1-4 1 16,-1-1 0-16,-1 3 0 0,0-1 1 15,0 3 0-15,-3-2 0 16,-2 1-1-16,3 2 2 16,-5 4-1-16,4-1 0 15,-5 0 0-15,1 3-1 16,2-1 0-16,-2 3-1 0,-4 3 0 15,-1 4-1-15,-3 1 1 16,-8 4-1-16,-1 0-1 16,-6 1 0-16,-7 1 1 0,-6 2-1 15,-3-2 0-15,-9 1 0 16,-7-1 0-16,-1-1-1 16,-9 1 1-16,-3 0 0 0,-1-2 0 15,-6 0 1-15,0-2-1 16,-5 0 1-16,0-10 0 15,0 13 0-15,0-13 1 16,0 0 1-16,0 9 1 16,0-9 0-16,0 0 1 15,0 0-1-15,0 0 0 0,0 0 0 16,0-7 0-16,0 7-1 16,2-20-2-16,3 8 0 15,6-3-1-15,1 0 0 0,5-5 0 16,7 5 1-16,9-5-1 15,5 3-1-15,8-2 1 16,7 1 1-16,7 0-1 16,7 1 0-16,5 0 0 0,5 0 0 15,3 2 0-15,-1 3 1 16,5-3 0-16,-1 4 1 16,-4-1-1-16,3 0 0 0,-2 2 1 15,1 3 0-15,2-3 0 16,1 2-1-16,-1 1 1 15,0 2-1-15,4 1 1 16,1-2 0-16,1 1-1 0,6 3 0 16,-1 2 0-16,0-4 0 15,2 4-1-15,5 0 1 16,-2 0-1-16,6 0 0 16,-1 0 0-16,-2 4 0 15,0-2 1-15,0 1-1 16,3 2 1-16,1-1-1 0,4 2 1 15,-1-1-1-15,5 2 1 16,6-2-1-16,-1 0 0 16,8 2-1-16,-3 0 0 0,0-2 1 15,-2 2-1-15,0 1 0 16,0-3 0-16,-10 0 0 16,0 0 0-16,-6-5 1 0,-1 0 0 15,-3 0 0-15,-3-5 2 16,-5-2-1-16,2-4 1 15,-8-1-1-15,-5 0 1 16,-3-3 0-16,-6-1 1 16,-12-3 1-16,-5 4-1 0,-7 0 1 15,-10 3 1-15,-11-2-1 16,-8 1 1-16,-4 1 0 16,-2 0 0-16,-8 3-5 15,-2 0 0-15,-5 9 0 16,5-11 0-16,-5 11 0 0,0 0 0 15,0 0 0-15,0 0-13 16,0 0-12-16,-7 8-59 16,7-8-3-16</inkml:trace>
  <inkml:trace contextRef="#ctx0" brushRef="#br1" timeOffset="191233.0963">2973 6837 255 0,'0'0'5'0,"0"0"3"0,-12-8 3 16,12 8 0-16,0 0 0 16,-11-9-1-16,11 9 1 0,0 0-1 15,0 0-3-15,7 2-3 16,11 8-1-16,5 4-2 0,9 4 1 16,10 0 1-16,6 2 0 15,6-1 1-15,3-2-1 16,11 3 1-16,1-5 1 0,7 0-1 15,4-4 0-15,3 1 1 16,6-3-1-16,3-1 1 16,5-1 0-16,5-4 0 15,3-1 0-15,1-2 0 16,6-5 0-16,3-5-1 16,2-2 0-16,-1-5-1 0,5-6 0 15,-6-4 0-15,0-3 0 16,-6-4-2-16,-7-2 1 15,-8 0 0-15,-4-6 0 16,-18-1 0-16,-7-1 1 0,-9 1 0 16,-10-3 0-16,-12-1 0 15,-6-3 0-15,-14-3 0 16,-3 2 0-16,-11 1-1 0,-3-1 0 16,-12 1 0-16,-10 1-1 15,-10 1 1-15,-7 4-1 16,-12 2 0-16,-9 2 0 0,-8 5-1 15,-12 0 1-15,-9 4-1 16,-4-2 0-16,-9 6-1 16,-2 2 1-16,-7 3-1 15,-3 2 0-15,-3 5 1 0,-4 0 0 16,0 9-1-16,-3 0 0 16,1 6 0-16,-4 6 0 15,-2 6 1-15,-2 9-1 16,4 9-1-16,4 8 2 15,-1 4-1-15,8 8 1 16,7 4-2-16,8 3 0 0,12 2 0 16,14 3 0-16,9 5 0 15,16 2-1-15,16 3 0 16,10 2 1-16,17 0 0 0,10 3 1 16,12 0 0-16,16 0 1 15,22-5 0-15,17-5 0 16,27-10 2-16,21-7-1 0,27-8-1 15,24-13-7-15,31-8-34 16,19-12-38-16,17-9-4 16</inkml:trace>
  <inkml:trace contextRef="#ctx0" brushRef="#br1" timeOffset="194131.6531">3788 9579 247 0,'0'0'4'0,"-13"-10"0"15,-4 2 0-15,-3 4 1 16,-7 1-1-16,-8 3 1 16,-4 3 2-16,-9 12-2 15,-4 6-1-15,-2 17 0 0,-1 9 1 16,-3 13 1-16,-4 6 1 16,-2 11 3-16,-1 10-1 15,-2 5 2-15,2 9-1 16,3 6-1-16,4-1 1 15,5 9-1-15,5-5-3 16,11 8-1-16,9 2 0 0,8-2-2 16,13 3 0-16,5-3 0 15,4-1 0-15,18-1-1 16,8-3 0-16,6-6 1 0,8 0-2 16,15-8-1-16,6-5 0 15,6-2 1-15,11 0 0 16,5-10 0-16,6-2 1 0,11-5-1 15,8 0 0-15,-4-9 1 16,11 1 1-16,12-6-2 16,8-7 1-16,8 1 0 15,4-9 0-15,8-1 0 16,6-3 0-16,11-2-1 0,1-4 0 16,4 2 1-16,1-2-1 15,8 0 0-15,-4-4-1 16,7 3 1-16,0-3 0 15,6 0 0-15,3-3-1 0,2 0 1 16,7-3 0-16,0-1 0 16,2-5 0-16,1-2 0 15,1-2-1-15,-1 0 1 16,-3-7-1-16,2-2 1 0,-3-1-1 16,-4-2 1-16,0-1-1 15,-3-3 1-15,1 0-1 16,-5-3 1-16,1-4 0 0,-4 0 0 15,-2-3-1-15,-6-2 1 16,-2-3 0-16,2-3 0 16,-9-2 0-16,2-2 0 15,-7 0 0-15,-1-3 0 0,-4 0 0 16,-1-2 0-16,-5 0 0 16,-1 0 0-16,-1-4 0 15,-3 5 1-15,-7-1-1 16,-2-3 0-16,-5 0 0 15,-8 0-1-15,-2-2 1 0,-11 2-1 16,-1-2 0-16,-6-3 0 16,-1 5 1-16,-10-4-1 15,2 5 0-15,-3-7 1 16,-3 4 0-16,4 0 0 0,-4-5-1 16,0 2 1-16,-7-1 0 15,2-2 0-15,-4-2 0 16,-5 1 0-16,-3-4 0 0,-8 2 0 15,-5-4 0-15,-3-2 0 16,1-1 0-16,-5-1 0 16,0 0 0-16,0-1 0 0,0 0 0 15,-2 0 1 1,0 4-1-16,-1-4 0 0,1 6 1 16,-7-4 0-16,0 4 0 15,-5 0 0-15,-4 1 0 16,-1 2 0-16,-6-4-2 15,-4 0 0-15,1 1 0 0,-6-1 0 16,1-2 0-16,4-3 0 16,-3 2 0-16,2-3 0 15,0-3 0-15,0-1 0 16,-2-2 0-16,2 3 0 0,-2 0-2 16,-5-4 1-16,3-1 0 15,-3 2 1-15,-7 2 0 16,-2 1 1-16,-4-1 0 0,-1 4-1 15,1-2 2-15,-5 2-2 16,-3 0 0-16,-2 3 0 16,-2-5 0-16,0 9 0 15,0-6 0-15,-8 5 0 0,-4 0 0 16,-6 4 0-16,1-4 0 16,-10 3 0-16,-5-2 0 15,-6 2 0-15,-2-3 0 16,-4 2 0-16,-6-1 0 15,-5-1 0-15,-2 3 0 0,-6-2 0 16,1-1 0-16,-7 5 0 16,0-1 0-16,-4-2 0 15,-1 6 0-15,-6-1 0 16,-4 4 0-16,-5 0 0 0,-3 2 0 16,-8 2 0-16,-7-3 0 15,-3 6 0-15,-7 0 0 16,-4 2 0-16,-6 0 0 0,0 4 0 15,-6-2 0-15,-5 0 0 16,0 4 0-16,-7 1 0 16,-4 1 0-16,-3 1 0 15,-6-1 0-15,-2 2 0 0,-6 3 0 16,-4 0 0-16,-3 2 0 16,-4 1 0-16,-4-1 0 15,-3 3 0-15,-3-1 0 16,-2 5 0-16,-2 1 0 15,0 0 0-15,-9 2 0 0,4 0 0 16,-3 4 0-16,1 1 0 16,-4 1 0-16,8 1 0 15,-5 0 0-15,1 0 0 16,1 1 0-16,1-1 0 0,1 3 0 16,-1-2 0-16,0 1 0 15,0-1 0-15,1-1 0 16,4 4 0-16,-3-4 0 0,5 2 0 15,-2 2 0-15,2-2 0 16,3 1 0-16,2 2 0 16,-3 1 0-16,6-1 0 15,2 6 0-15,-3 0 0 0,8-4 0 16,0 8 0 0,5-2 0-16,0 4 0 0,3 0 0 15,-1 5 0-15,8-2 0 16,0 8 0-16,3-1 0 15,-2 11 0-15,2 2 0 16,4 12 0-16,-9 13-4 0,-1 23-7 16,-5 18-22-16,-14 41-51 15,-5 32-5-15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deg"/>
          <inkml:channel name="T" type="integer" max="2.14748E9" units="dev"/>
        </inkml:traceFormat>
        <inkml:channelProperties>
          <inkml:channelProperty channel="X" name="resolution" value="2404.03516" units="1/cm"/>
          <inkml:channelProperty channel="Y" name="resolution" value="4260.98828" units="1/cm"/>
          <inkml:channelProperty channel="F" name="resolution" value="1.41944E-5" units="1/deg"/>
          <inkml:channelProperty channel="T" name="resolution" value="1" units="1/dev"/>
        </inkml:channelProperties>
      </inkml:inkSource>
      <inkml:timestamp xml:id="ts0" timeString="2021-01-31T08:49:06.45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22716 3646 196 0,'0'0'10'0,"0"0"5"16,2-9 5-16,-2 9 4 16,2-19 3-16,2 10 0 15,-2-4 3-15,1 4 1 0,-3 2-7 16,0 7-7-16,2-13-5 16,-2 13-4-16,0 0-2 15,2 13 0-15,1 3-2 0,-1 12 0 16,3 9 1-16,0 12 1 15,5 8 1-15,-2 13 0 16,4 7 0-16,6 8 0 16,-4 1-1-16,1 9-1 0,0 0-5 15,3 0 0 1,-6 3 0-16,1 0 0 0,-4-5 0 16,1-1 0-16,3-2 0 15,-1-1 0-15,1-8 0 16,-3-1 0-16,2-9 0 0,-2 1 0 15,-3-7 0-15,1-6 0 16,-4-2 0-16,-4-10 0 16,3-5 0-16,-3-1 0 15,0-10 0-15,0-7 0 0,0-1 0 16,0-8 0-16,0-4 0 16,0-11 0-16,0 14 0 15,0-14 0-15,0 0 0 16,0 0 0-16,0 0 0 0,0 0 0 15,0 0 0-15,0 0 0 16,0 0 0-16,0 0 0 16,0 0 0-16,0 0 0 15,0 0 0-15,0 0 0 0,0 0 0 16,0 0 0-16,0 0 0 16,0 0-8-16,0 0-82 15,0 0-1-15</inkml:trace>
  <inkml:trace contextRef="#ctx0" brushRef="#br0" timeOffset="2769.6378">22750 3612 216 0,'0'0'8'0,"0"0"4"16,0 0 3-16,0 0 0 15,0 0 1-15,0 0-1 16,0 0 0-16,0 0 4 0,0 9-7 16,0 8-1-16,4 12 0 15,-2 4-1-15,3 9 2 16,2 8 1-16,0 4-2 15,1 6 0-15,2 0-3 0,-3 6 0 16,1-1-3-16,2-3 0 16,-3 3-1-16,5-4-1 15,-3 4 1-15,3-6-2 16,0 3 1-16,1-2-2 16,-6-4 2-16,2-1-1 15,2-3 0-15,-6 0 0 0,0-2-1 16,-3-3 1-16,1-3 0 15,-3 1 1-15,2-3-1 16,-2-2 0-16,0 2 0 0,0-3 0 16,0 2 1-16,0-7 0 15,0 3 0-15,0 2 0 16,0-4 1-16,0 2-2 0,0-5 1 16,0 6-3-16,0-5 0 15,0-1 0-15,0-1 0 16,-2 1 0-16,2 1 0 15,0-4 0-15,0-2 0 0,2 3 0 16,0-2 0-16,-2-1 0 16,3 0 0-16,3 3 0 15,-4-3 0-15,0 0 0 16,-2 0 0-16,3 1 0 16,-1-1 0-16,-2-5 0 0,3 2 0 15,-3 2 0-15,2-1 0 16,0-3 0-16,-2 0 0 15,3 4 0-15,-3-6 0 16,2 4 0-16,-2 0 0 0,3-4 0 16,-3 5 0-16,3-2 0 15,-1 1 0-15,-2 0 0 16,3 2 0-16,-1-1 0 0,1 1 0 16,-1 1 0-16,0 1 0 15,1 0 0-15,-1 3 0 16,1-3 0-16,-3 2 0 15,2 0 0-15,0-1 0 0,-2-1 0 16,3-1 0-16,-3-3 0 16,0 4 0-16,3-3 0 15,-3 0 0-15,0-3 0 16,0-1 0-16,3-1 0 16,-3 1 0-16,0-1 0 15,0-6 0-15,2 1 0 0,-2-2 0 16,0-4 0-16,0 1 0 15,0-10 0-15,0 10 0 0,0-10 0 16,0 0 0-16,0 0 0 16,0 0 0-16,0 0 0 15,0 0 0-15,0 0 0 16,0 0 0-16,2-5 0 0,1-5 0 16,-3-4 0-16,2-4 0 15,-2-5 0-15,3-1 0 16,-3-6 0-16,2-2 0 0,0-2 0 15,3 0 0 1,-5 1 0-16,6 0 0 0,-4-2 0 16,1 3 0-16,-1 1 0 15,-2-7 0-15,3 6 0 16,-1-5 0-16,1-1 0 0,-1 4 0 16,0-1 0-16,3 0 0 15,1 6 0-15,-4-4 0 16,3 6 0-16,-2-3 0 15,1 3 0-15,-1 3 0 16,-1-2 0-16,-2 2 0 0,3-1 0 16,-3 0 0-16,2 4 0 15,0-5 0-15,-2 6 0 16,0-2 0-16,0 5 0 0,0-2 0 16,4 2 0-16,-4-2 0 15,0 2 0-15,0 0 0 16,0-1 0-16,0-1 0 15,-4 1 0-15,2 1 0 0,0-1 0 16,2 2 0-16,-3-4 0 16,1 2 0-16,-1 1 0 15,3-1 0-15,0 1 0 16,-2-2 0-16,0 1 0 16,2-2 0-16,-3 2 0 0,1 1 0 15,-1-2 0-15,3 1 0 16,0 1 0-16,0-1 0 15,0 1 0-15,0 0 0 16,0 0 0-16,0 2 0 0,0-2 0 16,0-1 0-16,0 0 0 15,0-1 0-15,0 2 0 16,0-6 0-16,0 2 0 0,0-3 0 16,0 0 0-16,0 1 0 15,0-4 0-15,0 4 0 16,0-3 0-16,0 4 0 15,0-5 0-15,-2 1 0 0,2-1 0 16,-3 3 0-16,3-3 0 16,0-4 0-16,0 2 0 15,-3 1 0-15,1-4 0 16,-1 2 0-16,1 3 0 0,0-3 0 16,-3 0 0-16,2 3 0 15,-2 3 0-15,-3-5 0 16,6-1 0-16,-5 2 0 15,2 1 0-15,0-3 0 0,-3 0 0 16,3-1 0-16,0 3 0 16,-2-2 0-16,2 0 0 15,0 3 0-15,0 0 0 16,0 2 0-16,0-2 0 0,0 8 0 16,0-7 0-16,1 7 0 15,-2-4 0-15,3 6 0 16,1-2 0-16,0 1 0 0,-1 0 0 15,1-4 0-15,-1 2 0 16,3 1 0-16,0 1 0 16,-2-4 0-16,2 5 0 15,0-4 0-15,-3 7 0 16,3-4 0-16,0 2 0 16,0 0 0-16,0 3 0 0,0 1 0 15,0 0 0-15,-2-3 0 16,2 5 0-16,0-1 0 15,-2 0 0-15,2-2 0 16,0 13 0-16,-3-14 0 0,3 14 0 16,-3-12 0-16,3 12 0 15,-3-16 0-15,3 16 0 16,-2-9 0-16,2 9 0 0,-5-16 0 16,5 16 0-16,0-13 0 15,0 13 0-15,-5-11 0 16,5 11 0-16,0-9 0 15,0 9 0-15,0 0 0 0,-2-11 0 16,2 11 0-16,0 0 0 16,0 0 0-16,0 0 0 15,0 0 0-15,0 0 0 16,0 0 0-16,0 0 0 0,0 0 0 16,0 0 0-1,-5-7 0-15,5 7 0 0,0 0-13 16,0 0-77-16,0 0-2 15</inkml:trace>
  <inkml:trace contextRef="#ctx0" brushRef="#br0" timeOffset="4499.3565">23002 6820 219 0,'0'0'6'0,"0"0"7"16,0 0 2-16,-11-8 4 15,11 8 1-15,0 0 3 0,-7-9 0 16,7 9-1-16,0 0-5 16,0 0-3-16,0 0-5 15,0 0-2-15,5-3-1 0,6 3-1 16,3 4 0-16,4 2 1 16,9 4 0-16,8-1 1 15,4 4-1-15,9-1 0 16,4 5-1-16,7 1 0 0,3 2-2 15,6-1 0 1,2 3-1-16,-1 3 0 0,4 0-1 16,1-2 0-16,-2 1 0 15,5 1 0-15,0 2 0 16,7-4 0-16,1-1 1 0,2 3-1 16,5-5 1-16,0 2 0 15,2-2 0-15,-4-1-1 16,2 1 1-16,-7 3-1 15,-1-5 0-15,-9 2 0 0,0-4-1 16,-8 1 0-16,-3 4 0 16,1-4 0-16,-6 1 0 15,3-3 0-15,-4 2 0 16,1-1 1-16,6 2-1 0,-3-3 0 16,0 3 1-1,3-1-1-15,-3-3 1 0,-3 1-1 16,1-1 1-16,0 2-1 15,-5 2 0-15,-3-3 0 0,0 0 0 16,-2-1 0-16,-6-1 0 16,1-1 0-16,-5-3 0 15,0 3 0-15,-5 0 0 16,-1 2 1-16,1-4-1 0,-5 0 1 16,-3-1-1-16,-4-1 1 15,-1-1 0-15,-7 1-1 16,0-1 1-16,-2-5-1 15,-13-2 0-15,12 8 0 0,-12-8 1 16,0 0-1-16,0 0 0 16,0 0 0-16,0 0 1 15,0 0-1-15,0 0-1 16,0 0 0-16,0 0-2 0,0 0-5 16,0 0-10-16,4-5-62 15,-4 5-6 1</inkml:trace>
  <inkml:trace contextRef="#ctx0" brushRef="#br0" timeOffset="5999.0756">22910 6928 187 0,'0'0'6'0,"0"0"2"0,0 0 3 16,0 0 1-16,0 0 2 16,0 0-1-16,0 0 0 15,-11 0 1-15,11 0-4 16,0 8-1-16,0-8-4 0,-7 17 0 16,0-5 0-16,0 4 1 15,-1 2 2 1,-4 1 0-16,0 1-1 0,-1 1 0 15,-2 2 1-15,-3 5-1 0,1-4 3 16,-3 3-2-16,-2 5 0 16,-3-1-1-16,1 1 0 15,-4-1-1-15,-2 2 0 16,0-1-1-16,-2 1-1 0,2-3-1 16,0-1 0-16,-2 2-1 15,2 2 0-15,0-2 0 16,-2-3 0-16,5 4-1 15,-1 1 1-15,-1-1 0 0,-1-2 0 16,0 5 0-16,2-6 0 16,-1 1-1-16,-4 2 2 15,-4 8 2 1,-3-1-1-16,0 2 0 16,1-4 0-16,-6 4 1 15,7 2-1-15,-3-1 1 16,0-3-1-16,9-6-2 15,4 0 0-15,-1 1 0 0,1 0 0 16,-2-2-1-16,6 0 1 16,-1 4 0-16,-2-5-1 15,-1 2-1-15,3-1 0 0,-2 3 0 16,2-3 0-16,1-2 0 16,-4-1 0-16,3 1-1 15,0-3 1-15,0 0 1 0,0 3 0 16,1-6 0-16,-1 5-1 15,2-5 1-15,-2 3-1 16,0-3 1-16,6 5-1 16,-8-5 1-16,4 1-1 0,0 1 1 15,-1 0-1 1,-1 1 1-16,0 0 1 0,-2-4-2 16,4 1 0-16,-2 2 0 15,4-5-2-15,-2 4 2 16,-2-5-1-16,6 0 0 15,-2 0 0-15,4 2 1 0,-5-3 0 16,-1 1 0-16,3 1 0 16,-3-4-1-16,4 3 1 15,1 2 0-15,-7-1 0 16,4-1 0-16,0-2 0 0,4 2 0 16,0-3 0-16,-1 0 0 15,4-2 0-15,-2-1 0 16,7-5 0-16,1 2 0 0,8-11 0 15,-15 13 0-15,15-13 0 16,0 0 0-16,-10 8 0 16,10-8 0-16,0 0-1 0,0 0 0 15,0 0-3-15,0 0-3 16,0 0-5-16,0-8-8 16,3-1-16-16,-3-8-46 15,14-1-3-15</inkml:trace>
  <inkml:trace contextRef="#ctx0" brushRef="#br0" timeOffset="7753.7291">22828 6889 174 0,'0'0'6'0,"0"0"3"0,0 0 4 16,0 0 4-16,0 0-2 15,0 0 3-15,0 0 1 16,0 0 2-16,0 0-7 0,0 0-2 15,0 0-1-15,0 0-3 16,0 0-2-16,0 0 0 16,0 0-1-16,9-7-1 0,-9 7 1 15,0 0 0-15,13 0 0 16,-13 0 0-16,12 0 2 16,-12 0-1-16,16 5 0 15,-16-5-1-15,14 2 0 16,-1 1 0-16,-6-3 0 0,6 0-1 15,0 4 0-15,-4-4 0 16,1 3-1-16,0-3 1 16,2 3 0-16,-2-1-1 15,3 1-1-15,-3-3 1 0,-1 2-2 16,4 3 1-16,-1-3-1 16,4 6 0-16,3-5 0 15,1 1 0-15,3 1 0 16,2 2 0-16,-1 0 1 0,3 1-1 15,-2-1 0-15,0 1-1 16,0 1 1-16,3 2 0 16,-4-1 0-16,3 0-1 0,1 0 1 15,7 2 0-15,0 0 0 16,5-2 0-16,-1 3 0 16,6-1 0-16,2 3-1 15,1-2 1-15,1-3-1 16,-2 2 1-16,1 0-1 15,-4-2 0-15,-4 2-1 16,3 0 1-16,-4 3 0 0,-2-1 0 16,0-2 1-16,4 0-1 15,-4 0 0-15,0 1 2 16,6-2-1-16,-4 3-1 0,1-2 1 16,3 0-1-16,-6-2 1 15,2 0-1-15,-2 3 0 16,4-1 0-16,-4-2 0 0,2 1 0 15,-4 3 0-15,5-2 0 16,0 2 1-16,-1-1-1 16,2-1 0-16,-2 1 0 0,-2-1 0 15,3 1 0-15,-2-1 1 16,1-3-1-16,-4 2 0 16,2-2 1-16,-1 1-1 15,1-2 1-15,-3 2-1 16,-1-3 1-16,-4 1-1 15,1-1 0-15,-2 3 1 16,-1-3-1-16,-2 1 0 0,-1 1 1 16,1-1-1-16,0 2 0 15,3-2 1-15,-1 2-1 16,3-2 0-16,-3 1 0 0,1 1 0 16,-1-2 0-16,2-1 0 15,-1 2 0-15,2-1 0 16,-5 0 0-16,0-1 1 0,0-1-1 15,0 0 0-15,-1 2 0 16,1-1 0-16,0-4 1 16,-3 4-1-16,3-1 0 0,3-2 0 15,-4 1 0-15,3-2 0 16,-4 1 1-16,0 1-1 16,-4 0 0-16,-1-2-1 15,0 2 1-15,-4-3 0 16,1 3 1-16,2-3-1 15,1 3 0-15,-4-2 0 16,7 1 0-16,1 2 0 0,5-1 0 16,3 2 0-16,5 1 0 15,-2 2 0-15,6-3 0 16,0 0 0-16,2 1 0 0,3-1 0 16,1 6 2-1,0-3 0-15,-3-1 0 16,1 1 0-16,3 4-1 0,-3-2 1 15,-1 0 0-15,1 0 0 16,-11-2-2-16,3-1 1 16,-5-1-1-16,-5 0 0 0,-6 1 0 15,-4-6 0 1,-3 0 0-16,-12-3-2 0,7 1-3 16,-7-1-5-16,0 0-14 15,-9 17-54-15,-3-17-8 16</inkml:trace>
  <inkml:trace contextRef="#ctx0" brushRef="#br0" timeOffset="8248.957">26144 7727 292 0,'0'0'6'16,"0"0"0"-16,0 0 2 0,0 0 4 15,0 0 1-15,18 5 3 16,7 2 2-16,4 3 1 15,9 5-3-15,6 2-2 16,8 2-1-16,3 5-2 0,24 5 1 31,1 0-3-31,2-1-1 16,1-1-1-16,-4-3-1 0,3 1 0 16,-6 0-2-16,0-8 1 15,-22-7-4-15,-9 1 0 16,-11-2 0-16,-9-6 0 0,-4 1 1 15,-7-1-1-15,-14-3 2 16,13 3-3-16,-13-3 0 16,0 0 0-16,0 0 0 15,-10 2 0-15,2 0-3 0,-1 1-6 16,-4 0-5-16,1-1-10 16,-4 3-32-16,4-5-28 15,3 0-5-15</inkml:trace>
  <inkml:trace contextRef="#ctx0" brushRef="#br0" timeOffset="8664.3707">27233 7807 350 0,'0'0'4'0,"0"0"4"16,0 0 4-16,0 0-1 16,0 0-1-16,0 0 1 15,-8 8 1-15,8 2 2 16,5 3-2-16,16 9 0 16,4 3-2-1,9 1 0-15,1 5 1 16,7-1-1-16,1-2 0 15,1-2-6-15,-2-1-4 16,-12-11 0-16,-10-4 0 0,-2-2 0 16,-9 2 0-16,-9 0 0 15,-7 2 0-15,-11-2 0 16,-12 5 0-16,-9 2 0 0,-9 1 0 16,-6 4 0-16,-5 0 0 15,-3-5 0-15,7 7 0 16,0-5 0-16,13 1 0 0,4-6 0 15,-4 4-82-15,29-3-6 16</inkml:trace>
  <inkml:trace contextRef="#ctx0" brushRef="#br0" timeOffset="9649.4903">27154 8528 479 0,'0'0'2'0,"0"0"3"16,9-12 1-16,-9 12 0 16,15-17 1-16,-5 7-1 15,5 6-6-15,5-1 0 16,5 5 0-16,-1 12 0 0,4 3 0 16,-1 9 0-16,-2 6 0 15,-2 5 0-15,-6 4 0 16,-9 1 0-16,-8 0 0 0,-13-6 0 15,-6 2 0-15,-9-7 0 16,1-3 0-16,-3-6 0 16,0-4 0-16,5-6 0 0,2-6 0 15,6-4 0-15,9-1 0 16,8-12 0-16,3-5 0 16,12-9 0-16,8 0 0 15,7-7 0-15,2-1 0 16,0 0 0-16,0 5 0 15,-2 3 0-15,-5 7 0 0,-8 5 0 16,-6 5 0-16,-11 10 0 16,0 0 0-16,0 13 0 15,-6 1 0-15,-1 10 0 16,2 0 0-16,5 5 0 0,0 4 0 16,2 2 0-16,10-6 0 15,11-2 0-15,4-8 0 16,13 2-65-16,3-6-24 0</inkml:trace>
  <inkml:trace contextRef="#ctx0" brushRef="#br0" timeOffset="10963.6193">22780 3643 335 0,'0'0'8'0,"0"-6"3"16,-2-5 5-16,2 11 2 15,-10-17 2-15,5 7 1 16,0 0 0-16,1 1 0 0,4 9-6 16,-13 0-5-16,5 7-3 15,-5 10-2-15,-3 10-2 16,-5 3-3-16,2 9 0 0,-4 6 0 16,-6 2 0-16,4 0 0 15,-3-2 0-15,5-3 0 16,4-7 0-16,1 0 0 15,4-11 0-15,3-2 0 16,7-7 0-16,-1-2 0 16,5-13 0-16,0 0 0 0,7 0 0 15,6-13 0-15,1-12 0 16,2-4 0-16,5-11 0 16,0-5 0-16,1-4 0 15,1-3 0-15,-4 0 0 0,-3 5 0 16,0 0 0-16,-5 7 0 15,-1 5 0-15,-5 9 0 16,-1 1 0-16,-1 7 0 0,-1 4 0 16,-2 1 0-16,0 13 0 15,4-12 0-15,-4 12 0 16,0 0 0-16,0 0 0 16,0 0 0-16,12 4 0 0,-12-4 0 15,12 15 0-15,1-8 0 16,-4 9 0-16,7-4 0 15,-2 6 0-15,6 2 0 16,2 2 0-16,1 0 0 16,4 3 0-16,3 0 0 0,0 1 0 15,2-1 0-15,-2-5 0 16,2 0 0-16,-4 3 0 16,-1-6 0-16,-2-2 0 15,-2-4 0-15,-2 0 0 0,-5-4 0 16,-2 1 0-16,-3-3 0 15,-11-5 0-15,12 5 0 16,-12-5 0-16,0 0 0 0,0 0 0 16,-10 0 0-16,10 0-2 15,-13-3-88-15,-1-4-2 16</inkml:trace>
  <inkml:trace contextRef="#ctx0" brushRef="#br0" timeOffset="11531.9787">23012 2950 423 0,'0'0'5'0,"0"0"1"0,0 0 1 15,-3-12-1-15,3 12 1 16,0 0 0-16,0 0 0 16,-2 15 2-16,2-1-5 15,0 8-1-15,7 3 0 16,0 0 0-16,6 5 0 15,7-5 1-15,0-3-1 0,2-8 0 16,6-6 1-16,-1-5 0 16,-3-3-4-16,1-11 0 15,-4-6 0-15,-4-2 0 0,-5-4 0 16,-4-1 0-16,-6 3 0 16,-2 1 0-16,0 3 0 15,0 5 0-15,0 12 0 16,-2-7 0-16,2 7 0 0,0 10 0 15,9 4 0-15,-1 9 0 16,9 4 0-16,-1 8 0 16,1 4 0-16,5 5 0 15,-4-4 0-15,-1 8 0 0,-7-4 0 16,-2 0 0-16,-8-3 0 16,-13-2 0-16,-7-4 0 15,-14-5 0-15,-4 4 0 16,-11-9-35-16,3 3-51 15,4-9-3-15</inkml:trace>
  <inkml:trace contextRef="#ctx0" brushRef="#br0" timeOffset="12847.3485">20581 9079 412 0,'0'0'7'0,"0"0"3"0,4-12 3 15,-4 12 1-15,5-18 2 16,-5 18 0-16,3-17 1 0,-3 17-11 15,5-10-6-15,-5 10 0 16,0 7 0-16,-5 13 0 16,0 5 0-16,-2 2 0 15,-1 10 0-15,-2 0 0 0,-2 6 0 16,0-1 0-16,1-3 0 16,1-4 0-16,3-4 0 15,-3-5 0-15,5-1 0 16,0-8 0-16,0-2 0 15,5-6 0-15,0-9 0 16,0 0 0-16,0 0 0 0,0-17 0 16,5-7 0-16,2-3 0 15,4-11 0-15,3-6 0 16,2-2 0-16,-2-2 0 0,1 6 0 16,0-1 0-16,-5 12 0 15,0 5 0-15,-5 6 0 0,-3 10 0 16,-2 10 0-16,0 0 0 15,-2 23 0-15,-8 4 0 16,0 8 0-16,-5 4 0 16,2 6 0-16,-1 6 0 15,-4-2 0-15,4-3 0 0,1-8 0 16,1-4 0-16,4-5 0 16,0-6 0-16,3-5 0 15,1-6 0-15,4-3 0 16,0-9 0-16,0 0 0 15,0 0 0-15,0 0 0 0,0 0 0 16,0 0 0-16,-10-6 0 16,10 6 0-16,-3-10 0 15,3 10 0-15,0 0 0 16,-4-14 0-16,4 14 0 0,0 0 0 16,0 0 0-16,0 0 0 15,-9 11 0-15,9-11 0 16,0 10 0-16,0-10 0 0,9 9 0 15,0-6 0-15,14-3 0 16,1 0 0-16,16-3 0 16,2-3 0-16,11-1 0 15,-1-6 0-15,2 3 0 0,1 2 0 16,-10 1 0-16,-5-1 0 16,-10 4 0-16,-5 1 0 15,-8 0 0-15,-7 3 0 16,-10 0 0-16,10 0 0 0,-10 0 0 15,0 0 0-15,0 0 0 16,0 0 0-16,0 0 0 16,0 0 0-16,0 0 0 15,0 0 0-15,-10 6 0 16,-5-5-77-16,15-1-13 0</inkml:trace>
  <inkml:trace contextRef="#ctx0" brushRef="#br0" timeOffset="13378.8344">20397 10092 429 0,'0'0'4'0,"0"0"3"0,0 0 2 15,0 0 1-15,0 0 1 16,0 0-1-16,4-3 1 0,8 0 1 16,6-1-4-16,7 1-8 15,5-2 0-15,5 3 0 16,2 2 0-16,3-3 0 0,-3 3 0 15,-2 0 0-15,-8 8 0 16,-7 0 0-16,-10 4 0 16,-2 6 0-16,-8-3 0 15,-8 6 0-15,-9 4 0 16,-6 0 0-16,-4 5 0 0,-8-3 0 16,-2 2 0-16,-3-4 0 15,3 1 0-15,3-4 0 16,6-3 0-16,5-4 0 15,6-5 0-15,17-10 0 16,-3 13 0-16,16-13 0 0,15-3 0 16,11-7 0-16,10-3 0 15,9-1 0-15,4-3 0 16,6 0 0-16,-2-1 0 0,-1 5 0 16,-10-9-16-16,-4 14-69 15,-3 4-3-15</inkml:trace>
  <inkml:trace contextRef="#ctx0" brushRef="#br1" timeOffset="23002.2825">25965 4570 366 0,'0'0'7'0,"0"0"4"16,0-10 1-16,0 10 1 0,0 0 1 15,-5-7 1-15,5 7-2 16,0 0 2-16,0 0-6 16,-5 13-4-16,3 1-2 15,-3 6-1-15,2 3 0 0,-1 3-1 16,4 4 1-16,-6 0 0 16,3-3-1-16,3-4 1 15,0 1-1-15,0-3 0 16,0-9 0-16,0 0 0 15,0-12 0-15,3 10 0 0,-3-10 1 16,0 0-1-16,0 0 1 16,8-10 0-16,-8-2-2 15,2-4 1-15,1-1-1 16,-1-3 0-16,1 3-1 0,1-3 1 16,-1 0 0-16,-1 3-1 15,1 4 1-15,2-1 1 16,-2 1-1-16,2 1 0 0,-5 3 0 15,2-2 1-15,-2 11-1 16,2-9-1-16,-2 9 1 16,0 0-1-16,0 0 0 0,0 0 0 15,-2 5 0 1,2-5 0-16,-7 17 0 0,4-7 0 16,-2-1 1-16,2 1 0 15,1-2-1-15,2-8 1 16,-3 15 0-16,3-15 0 15,0 0 1-15,0 7-1 0,0-7 1 16,0 0 0-16,8-3 0 16,-8 3 0-16,13-15 0 15,-9 3 0-15,6 2-1 0,-5 1 1 16,1 1 0-16,-6 8-1 16,2-15 0-16,-2 15 0 15,-8-1 0-15,8 1-1 16,-15 7 1-16,6 2-1 0,-2-1 0 15,2 4 0-15,1 0 1 16,4 0-1-16,0 1 1 16,4 3 0-16,0-7 0 15,6-2 0-15,4 1 0 0,2-5 1 16,1-1-1-16,3-2 1 16,0-2-1-16,1-4 1 15,-4-3 0-15,-1-2 0 16,-2-1-1-16,-2 0 2 0,-8 1-2 15,0 2 0-15,-11-1 0 16,-3 5 0-16,2 3 0 16,-6 2 0-16,-3 0-2 15,5 4 1-15,-2 2 1 16,3 1-1-16,5 2 1 0,3 2-1 16,7-11 1-16,-5 14 0 15,5-14 0-15,7 16 0 16,6-14 0-16,1-2 0 15,4 0 1-15,-1-2 0 16,1-4-1-16,-1-4 1 16,-2 0 1-16,-5-2-2 0,-3 0 0 15,-4 2 0-15,-3 3 0 16,-10-3 0-16,0 5 0 0,-5 3 0 16,-2 2-2-16,1 0 2 15,0 2-1-15,3 5 0 16,1 1 0-16,12-8 1 15,-12 14-1-15,12-14 0 0,-4 12 1 16,4-12 0-16,6 11-1 16,-6-11 1-16,14 0-1 15,-6 0 1-15,-8 0-1 16,17-6 0-16,-17 6-1 0,12-12 0 16,-12 12 0-16,9-19 0 15,-9 9 1-15,0-2-1 16,0-3 1-16,-4 3 0 15,2-4 1-15,-1 2 0 0,-1 3 0 16,1 1 0-16,1 1 1 16,2 9 0-16,-5-12 0 15,5 12-1-15,0 0 1 16,0 0-1-16,0 0 1 0,-10 9-1 16,10 6 0-16,-5 3 0 15,5 3 0-15,-3 5 1 16,3 3-1-16,0-3 0 15,0 2 2-15,5-3-1 0,1-3 0 16,-1-4 0-16,-1-4 1 16,4-3-1-16,-4-4 0 15,-4-7 1-15,0 0-1 16,0 0-1-16,9-7 1 0,-9-8-1 16,2-7-1-16,1-6 2 15,-1-7-2-15,0-4 1 16,1-6 0-16,-3 6 0 0,2 0 0 15,-2 1 1 1,0 8 0-16,0 3-1 0,0 12 1 16,-2 6-2-16,2 9 1 15,0 0 0-15,-7 19 0 16,2 6 0-16,5 1-1 0,0 10 1 16,0 1 0-16,0 5 0 15,5-4 0-15,2-2 1 16,0-4 0-16,0-4 0 15,-1-6 1-15,-1-7-2 0,0-3 0 16,-5-12 0-16,2 13 0 16,-2-13 0-16,0 0 0 15,-7-8-2-15,7 8-2 16,-13-17-2-16,8 7-5 0,-2-5-9 16,4 0-31-16,-1 8-34 15,-1-5-3-15</inkml:trace>
  <inkml:trace contextRef="#ctx0" brushRef="#br1" timeOffset="23501.8741">25751 4659 369 0,'0'0'6'0,"0"0"4"15,0 0 0-15,0 0 1 0,0 0 1 16,11-10 2-16,5 3 1 15,5 0 0-15,8 0-5 16,8-4-2-16,9 2-1 0,8-1-1 16,1-1-1-16,-3 2-1 15,1 1-1-15,-12 1-1 16,-4 2-1-16,-9 2 0 16,-5-2 1-16,-14 5-2 0,-9 0 0 15,0 0 0 1,-9 8 0-16,-12-3 0 0,-6 4 0 15,-3 1 0-15,-9 0 0 16,-1-2 0-16,-5 2 0 0,3-3 0 16,-1 4 0-16,8-7-2 15,6 1 1-15,5 0 1 16,6-2-1-16,6-3 1 16,12 0-1-16,0 0 1 15,0 0 0-15,16 4 0 0,7-4 0 16,2-4 0-16,7-1 0 15,3-3 1-15,2 4-1 16,-2-4 0-16,-5 1 1 0,-5 2-1 16,-7 2 1-16,-6-2-1 15,-12 5-1-15,0 0-1 16,0 0-1-16,-8 5-4 16,-7-2-7-16,5 2-17 0,-5 2-54 15,-4 1 0-15</inkml:trace>
  <inkml:trace contextRef="#ctx0" brushRef="#br1" timeOffset="24017.2147">26157 4207 360 0,'0'0'5'0,"-3"-11"4"16,3 11 3-16,-20-16-1 0,0 7 2 15,-5 4 1-15,-5 5 0 16,-9 3 1-16,-3 15-4 16,-4 11-3-16,2 10-2 0,-4 9 0 15,7 11-2-15,4 6 0 16,9 1-1-16,8 4 1 16,5-1-2-16,13-5 1 15,2-1-1-15,10-4-1 16,12-10 1-16,5-3 0 0,8-12-2 15,5-12 0-15,10-3 0 16,1-13 0-16,11-6 0 16,1-10 0-16,2-13 0 15,0-6 0-15,-3-16 0 16,-7-6 0-16,-6-10 0 16,-10-8 0-16,-11-5 0 0,-11-3 0 15,-9 3 0-15,-13 0 0 16,-18 6 0-16,-9 9 0 0,-8 14 0 15,-7 11 0-15,-5 13 0 16,-7 10 0-16,-6 8 0 16,2 8 0-16,1 11 0 0,6 8 0 15,-2 6 0-15,6 4 0 16,7 4 0-16,7 4 0 16,13 3 0-16,9-2 0 15,6 0-16-15,10 2-24 16,10-10-47-16,12-1-1 0</inkml:trace>
  <inkml:trace contextRef="#ctx0" brushRef="#br1" timeOffset="24611.4014">26104 4280 310 0,'0'0'6'0,"0"0"3"0,-5-13 2 15,5 13 1-15,-22-9 2 16,2 9 1-16,-4 2 2 16,-6 11-1-16,-8 7-3 0,-4 10-3 15,0 9-2-15,-1 8-1 16,6 7-1-16,5 1-1 16,4 7 0-16,10-2 0 0,14-4-2 15,4 1 1-15,10-4-2 16,9-9 1-16,14-4-1 15,7-8 1-15,4-7-2 0,7-11 1 16,3-6-1-16,3-8 1 16,-2-8-1-16,4-11 1 15,-6-9 0-15,-1-9 0 16,-10-12-1-16,-5-6 0 0,-7-9 0 16,-10-5 0-16,-12-4 0 15,-11 4 0-15,-15 5-1 16,-12 7 1-16,-14 10 0 15,-6 8 0-15,-7 15 0 16,-5 12-1-16,-5 12 0 16,2 0 0-16,6 18 0 15,1 5-1-15,14 11-2 0,4 0-6 16,13 11-14-16,14 2-61 16,11-2-2-16</inkml:trace>
  <inkml:trace contextRef="#ctx0" brushRef="#br1" timeOffset="25412.2389">26679 4201 384 0,'0'0'7'0,"0"0"3"16,2-9 3-16,-2 9 2 15,0 0-1-15,0-11 1 16,0 11 0-16,-7 8 1 16,4 10-7-16,-2 6-3 15,0 11-3-15,5 4-1 0,0 8 0 16,0 6-2-16,0 1 0 16,5-7 0-16,3 2 0 15,-1-6 0-15,-2-6 0 0,0-5 0 16,-3-8 0-16,0-3 0 15,2-9 0-15,-4-12 0 16,0 0 0-16,-6-4 0 0,1-16 0 16,0-9 0-16,1-10 0 15,-1-11 0-15,5-8 0 16,0-7 0-16,5-5 0 16,2-2 0-16,6 8 0 15,4 3 0-15,5 6 0 0,-2 10 0 16,7 12 0-16,0 6 0 15,3 15 0-15,3 5 0 16,-1 4 0-16,3 6 0 16,-8 9 0-16,3 8 0 15,-10 8 0-15,-8-1 0 16,-6 5 0-16,-6 2 0 0,-13-4 0 16,-12-2 0-16,-10-4 0 15,-4 1 0-15,-7-10 0 16,-3 2 0-16,-3-6 0 0,5 3 0 15,-1 11-80-15,14-16-7 16</inkml:trace>
  <inkml:trace contextRef="#ctx0" brushRef="#br1" timeOffset="30776.7087">21615 9051 286 0,'0'0'6'0,"0"0"5"0,0 0 1 15,0 0 4-15,0 0 1 16,0 0 0-16,4-2 4 16,-4 2-1-16,0 0-4 0,11 0-4 15,-11 0-1-15,0 0-2 16,10 4-1-16,-10-4 1 15,9 3-1-15,-9-3 0 16,11 0 0-16,-11 0-1 0,9 0 0 16,-9 0-5-16,10-5-2 15,-10 5 0-15,13-10 0 16,-13 10 0-16,12-12 0 0,-12 12 0 16,7-17 0-16,1 7 0 15,-3 1 0-15,-2-3 0 16,4-5 0-16,-2 5 0 15,0-3 0-15,-1 3 0 16,2-3 0-16,-3 1 0 0,1-1 0 16,-1 3 0-16,-1 0 0 15,-2-6 0-15,3 3 0 16,-1 2 0-16,0-4 0 16,-2 2 0-16,3 3 0 15,-1-2 0-15,-2-3 0 16,4 5 0-16,-2 0 0 0,-2-5 0 15,2 4 0-15,-2-1 0 16,0 1 0-16,0-4 0 0,0 2 0 16,0 0 0-16,0 3 0 15,-2-3 0-15,0 0 0 16,-2 0 0-16,2 3 0 16,-1-3 0-16,1 5 0 0,-3-3 0 15,3 4 0-15,-1-1 0 16,3 10 0-16,-4-17 0 15,-1 6 0-15,1 4 0 16,0-4 0-16,1 2 0 16,-2 2 0-16,1-3 0 15,-4 0 0-15,8 10 0 0,-10-17 0 16,5 10 0-16,0-4 0 16,5 11 0-16,-12-16 0 15,12 16 0-15,-11-17 0 16,4 8 0-16,2-1 0 0,5 10 0 15,-13-17 0-15,6 10 0 16,2-3 0-16,5 10 0 0,-14-15 0 16,14 15 0-16,-13-18 0 15,13 18 0-15,-14-14 0 16,14 14 0-16,-11-16 0 16,11 16 0-16,-12-12 0 0,12 12 0 15,-13-12 0-15,13 12 0 16,-12-15 0-16,12 15 0 15,-12-9 0-15,12 9 0 16,-16-15 0-16,16 15 0 16,-14-13 0-16,14 13 0 0,-13-12 0 15,13 12 0-15,-14-8 0 16,14 8 0-16,-18-8 0 16,18 8 0-16,-15-8 0 15,7 4 0-15,8 4 0 16,-14-7 0-16,14 7 0 0,-18-8 0 15,8 4 0-15,-2 1 0 16,2 0 0-16,0-1 0 0,0 1 0 16,-3 0 0-16,1-1 0 15,-1 1 0-15,4 1 0 16,-3-3 0-16,12 5 0 0,-16-5 0 16,16 5 0-16,-17-5 0 15,17 5 0-15,-20-5 0 16,20 5 0-16,-12 0 0 15,2 0 0-15,0 0 0 16,0 0 0-16,-3 0 0 0,1 0 0 16,2 0 0-16,-2 2 0 15,0-2 0-15,1 3 0 16,-1 0 0-16,0-1 0 16,-1 1 0-16,1-1 0 15,1 3 0-15,-1 0 0 0,0-2 0 16,-1 1 0-16,1-1 0 15,2-1 0-15,0 3 0 16,-2-2 0-16,1-1 0 0,2 3 0 16,-1-3 0-16,0 3 0 15,2 0 0-15,-1 2 0 16,1-2 0-16,-5 3 0 16,6 0 0-16,-2 0 0 0,-2-4 0 15,4 4 0-15,7-8 0 16,-16 17 0-16,16-17 0 15,-12 12 0-15,12-12 0 16,-12 12 0-16,12-12 0 16,-13 13 0-16,13-13 0 15,-9 12 0-15,9-12 0 0,-10 12 0 16,10-12 0-16,-8 8 0 16,8-8 0-16,0 0 0 15,-10 11 0-15,10-11 0 0,0 0 0 16,0 0 0-16,0 0 0 15,0 0 0-15,0 0 0 0,0 0 0 16,0 0 0-16,0 0 0 16,0 0 0-16,0 0 0 15,0 0 0-15,0 0 0 16,0 0 0-16,0 0 0 16,0 0 0-16,0 0 0 0,0 0 0 15,0 0 0-15,0 0-17 16,0-9-74-16,0 9-3 15</inkml:trace>
  <inkml:trace contextRef="#ctx0" brushRef="#br1" timeOffset="31412.4082">20891 7947 337 0,'0'0'7'0,"0"0"4"16,0 0 4-16,5-7 3 16,-5 7 0-16,0 0 1 0,6-11 0 15,-6 11 1-15,0 0-7 16,0 0-5-16,0 0-3 16,0 0-2-16,0 8-1 0,-6 0 1 15,-1 7 0-15,-3-1 0 16,-1 8 1-16,-3 3-1 15,-4-2-3-15,-1 6 0 16,1-4 0-16,-5 2 0 0,4-4 0 16,1-1 0-1,2-3 0-15,0-4 0 0,4 0 0 16,1-5 0-16,2-3 0 16,9-7 0-16,-10 10 0 15,10-10 0-15,0 0 0 16,0 0 0-16,0 0 0 0,0 0 0 15,0 0 0-15,0 0 0 16,0 0 0-16,0 0 0 16,0 0 0-16,12 8 0 0,1-8 0 15,-1 3 0-15,9 0 0 16,-2-2 0-16,8 4 0 16,-2-2 0-16,3 4 0 0,2-2 0 15,-8 3 0-15,2-1 0 16,-4 0 0-16,1-2 0 15,-9 2 0-15,-3-4 0 0,-9-3 0 16,13 5 0 0,-13-5 0-16,0 0 0 15,0 0 0-15,0 0 0 0,0 0 0 16,0 0 0-16,0 0 0 16,0 0 0-16,0 0 0 15,0 0 0-15,0 0 0 0,0 0 0 16,0 0 0-16,0 15 0 15,10-4-47-15,-10-11-46 16</inkml:trace>
  <inkml:trace contextRef="#ctx0" brushRef="#br2" timeOffset="37253.173">20872 9071 7 0,'0'0'1'0,"12"-10"-2"15,0-2 0-15,6-8-5 0</inkml:trace>
  <inkml:trace contextRef="#ctx0" brushRef="#br2" timeOffset="41031.476">20964 7415 265 0,'0'0'7'15,"0"0"5"-15,0 0 4 0,0 0 3 16,0 0 3-16,5-11 2 16,-5 11 0-16,0 0 0 15,0 0-7-15,0 0-4 16,0 0-4-16,0 0-2 15,0 11-3-15,-5 3 0 0,-1 3 0 16,-4 3 0-16,1 4 0 16,-9 1-1-16,1 0 1 15,-3 2-2-15,0 1 0 0,-4-6 0 16,-2 1-1-16,6-3 0 16,0-1-1-16,3-4 1 15,-1 0-1-15,9-4 1 16,2-2-1-16,7-9 0 0,-11 7 1 15,11-7-1-15,0 0 1 16,0 0 0-16,0 0 0 16,0 0 0-16,11-4 1 15,1-1 0-15,3-2 0 16,7-4 2-16,5 1-4 16,3-3 0-16,7 1 0 0,1-2 0 15,1 1 0-15,1 1 0 16,-3 2 0-16,-1 2 0 15,-4-2 0-15,-5 5 0 0,-3 0 0 16,-6 3 0-16,0 2 0 16,-8-3 0-16,-1 3 0 15,-9 0 0-15,11 0 0 16,-11 0 0-16,0 0 0 0,0 0 0 16,0 0 0-16,-6 0 0 15,-6 3 0-15,2-1 0 16,-7 0-17-16,2 1-38 0,-5 5-34 15,-3-3-1-15</inkml:trace>
  <inkml:trace contextRef="#ctx0" brushRef="#br2" timeOffset="41376.3624">20960 7452 373 0,'0'0'7'15,"0"0"5"-15,-2-10 0 16,2 10 1-16,0 0 0 0,-2-10 1 16,2 10 0-16,0 0 0 15,0 12-5-15,4 5-3 16,5 5-2-16,0 8 0 0,1 5 1 16,3 4-1-16,-4 6 0 15,4-3-1-15,-3-2-3 16,0-1 0-16,-3-4 0 15,1-3 0-15,-1-4 0 16,-4-6 0-16,2-7 0 16,-3-3 0-16,0-5 0 15,-2-7 0-15,0 0 0 16,0 0 0-16,-2-14-18 16,2-6-47-16,0 6-23 0,-2-4-2 15</inkml:trace>
  <inkml:trace contextRef="#ctx0" brushRef="#br2" timeOffset="41891.5836">21336 7404 369 0,'0'0'7'0,"0"0"4"0,0 0 1 15,0-9 0-15,0 9 1 16,0 0 1-16,-9-13-1 16,1 8 1-16,-5 5-7 0,0 0-3 15,1 5-2-15,-2 2-2 16,1 6 1-16,1 0-1 15,1 1 1-15,7 1 0 16,1 2 0-16,3 0 0 16,3-2 2-16,10 3-1 0,3-5 2 15,2-1-1-15,5 0 1 16,1-4-1-16,-1 1 0 16,4-2 0-16,-7 0 0 0,2-4-3 15,-4 2 0-15,-4 0 0 16,-3 0 0-16,-2 0 0 15,-9-5 0-15,8 11 0 0,-8-11 0 16,-8 12 0-16,-4-2 0 16,-3-2 0-16,-4 1 0 15,-4 1 0-15,-4-2 0 16,-1-1 0-16,3-2 0 16,2-5 0-16,2 0-5 15,3 0-16-15,-1-11-20 0,1 0-46 16,16-6 0-16</inkml:trace>
  <inkml:trace contextRef="#ctx0" brushRef="#br2" timeOffset="42058.8125">21299 7391 362 0,'0'0'7'16,"0"0"4"-16,5-9 2 0,-5 9 0 15,12-20 1-15,1 8 0 16,6-6 0-16,11-1 1 15,5-7-10-15,13 6-30 16,2-4-53-16,4-3-3 16</inkml:trace>
  <inkml:trace contextRef="#ctx0" brushRef="#br2" timeOffset="45225.3201">22987 6938 141 0,'0'0'3'16,"0"0"2"-16,0 0 1 15,0 0 1-15,-10 0 2 0,10 0 2 16,0 0 4-16,0 0 1 15,0 0 0-15,0 0 1 16,0 0 0-16,0 0 0 16,0 0 0-16,0 0-3 15,0 0 0-15,0 0-4 0,0 0 0 16,0 0-3-16,0 0-1 16,0 0-1-16,5-10 1 15,-5 10-1-15,15-14-1 0,-5 2 2 16,4 2-1-16,-1-5-1 15,4-1 0-15,6 0 0 16,2-4 0-16,2-1-1 0,5 0-1 16,-2-5 0-16,7-1 1 15,0-3-1-15,6-2 1 16,-3 2-1-16,2-4 0 16,1 0-1-16,-2 4 1 15,2-5 0-15,-6 5-1 16,3 0 0-16,-6 3 0 0,5 0 0 15,-7 0 0-15,2 1-1 16,1 2 1-16,-3-3 0 16,3 6-1-16,-3-3 2 15,0 2-2-15,-2 2 0 0,0 1 0 16,-2-1 1-16,-3 2-1 16,2 0 0-16,1-1 0 15,-1-1 2-15,3 1-1 16,0-4 0-16,2 0 0 0,3 2 0 15,-1-1 0-15,-1-1 0 16,-1 0 0-16,0 7-2 16,-2-4 1-16,0 0 0 0,0 0 0 15,-5 3-1 1,4-3 1-16,-1 0 0 0,-3 3 0 16,1-6 0-16,2 5-1 15,-3-2 1-15,-2 6-1 16,2-3 1-16,0 0 0 0,-4-1 0 15,4 4 0-15,-2-2 0 16,0 2-1-16,4-4 1 16,-1 1 0-16,4 0-1 0,-2 3 1 15,2-3-1-15,-3 0 1 16,0 2 0-16,6 1-1 16,-8-1 1-16,0 1 0 15,2-1-2-15,-5-2 2 0,5 0-3 16,-2 1 2-16,0 1-1 15,3-2 0-15,-3-1 0 16,5 0 0-16,-3 1 3 16,3 0-2-16,0 0 1 15,0 0 0-15,-4 2 0 0,2-3-1 16,-1 1 1-16,0 2 0 16,-1 0-1-16,-4-2 1 15,6 3 0-15,-2-4 0 16,2-2 0-16,-1 2 0 0,0-1 0 15,8 2 0-15,-8-3 1 16,8-1-1-16,-3 4 1 16,2-5-1-16,0 0 1 0,-1 0-1 15,4 1 0-15,-5-3 0 16,3 1 1-16,-1 2-2 16,1-5 1-16,-2 2-1 15,4 1 1-15,0 1-1 16,0-2 1-16,0 1-1 0,1-3 1 15,2 3 0-15,-1-2 1 16,2 1-1-16,-4-2 1 16,-2 1-1-16,2 1 1 0,-3-1 0 15,4 3 0 1,-5-1 0-16,1 1-1 0,-4 2 1 16,2 3 0-16,-7 2 0 15,3-3 0-15,-4 1 0 16,1 0-1-16,2 0 1 0,-2 2-1 15,0-3 2-15,3 3-2 16,-1 1 0-16,0-1 1 16,3-3-1-16,-5 4 1 15,0 2 0-15,0-4 1 0,-3 1-1 16,0 1 1-16,-2-1 0 16,-2 0 0-16,1 3 0 15,-1 0 0-15,1-1-1 0,2 1 0 16,-1-4 0-16,1 4 0 15,4 2 1-15,-2-2-1 16,0-1 2-16,-4 4-1 16,-1-3 2-16,0 4 0 15,-6-2 0-15,0 2-1 16,-4 1 1-16,-8 7-1 0,14-18-1 16,-14 18 0-16,13-12 0 15,-13 12-2-15,8-10 1 16,-8 10 0-16,0 0-1 0,9-7 0 15,-9 7 0-15,0 0-1 16,0 0 0-16,0 0-1 16,0 0-2-16,0 0-3 15,-9 3-8-15,9-3-13 0,-21 22-50 16,14-18-4-16</inkml:trace>
  <inkml:trace contextRef="#ctx0" brushRef="#br2" timeOffset="45809.1795">27342 3812 295 0,'0'0'6'0,"0"0"3"16,0 0 3-16,0 0 2 15,-13 0 2-15,13 0 2 0,0 0 2 16,0 0 0-16,0 0-5 16,-7-7-2-16,7 7-3 15,0 0-1-15,0 0-3 16,0 0 0-16,0 0-1 0,0 0-2 15,0 0 0-15,0 0 0 16,5-10 0-16,-5 10-1 16,15-3 1-16,-2 2 0 15,4-5 1-15,5 1-1 0,10-2 0 16,6-1 0-16,7-2 1 16,5 0-4-16,5-2 0 15,-2 0 0-15,0-1 0 16,-5 4 0-16,-11-2 0 15,-5 7 0-15,-9-1 0 0,-14 2 0 16,-9 3 0-16,-2 11 0 16,-10 2 0-16,-9 8 0 15,1 3 0-15,-7 9 0 16,3 3 0-16,-4 5 0 0,3 3 0 16,0 0 0-16,3 1 0 15,5-3 0-15,1 1 0 16,4-11 0-16,2-3 0 0,3-1 0 15,2-9 0-15,2-1-12 16,-2 4-72-16,3-12-3 16</inkml:trace>
  <inkml:trace contextRef="#ctx0" brushRef="#br2" timeOffset="48340.7991">22957 6852 277 0,'0'0'6'0,"0"0"3"16,0 0 2-16,0 0 2 15,0 0 3-15,0 0 0 16,0 0 1-16,0-6 2 15,0 6-6-15,0 0-4 16,0 0-1-16,-12-4-1 0,12 4-2 16,-10-5-1-16,10 5 1 15,-13-10-2-15,13 10 1 0,-17-10-1 16,7 3 1-16,0 0-1 16,0-4 1-16,-3 2-1 15,1-6-1-15,-3 1 1 16,1 0 0-16,-2-5 0 0,-3-2 0 15,-1 0-1-15,-3-5 1 16,-4 2 0-16,-3-3-1 16,-3-1 0-16,-4 0 0 15,0-1 0-15,-2 0-1 0,-4-3 0 16,1 1 0-16,-6-3-1 16,4-1 1-16,-3 3-1 15,2-2 1-15,-5-4-1 16,0 6 1-16,3-5 0 15,-5-1 0-15,2 4 1 0,-2-3-1 16,0-3 0-16,-1 6 0 16,2-3 0-16,-2-6-1 15,1 6 1-15,3-4-2 16,-4 0 0-16,6 2 1 0,-2-3-1 16,1 2 0-16,0-5 1 15,4 6-1-15,-4-3 0 16,4-3 1-16,0 8-2 0,1-5 0 15,-1 4 1-15,-2-1-1 16,4-1 1-16,-3 1 0 16,3 2 0-16,0 2 0 15,-3-5 2-15,3 6 0 16,2-2-1-16,-2 0 1 0,5 1 0 16,-4 2 0-16,4 2 0 15,-2-1 0-15,4 2 1 16,-3-2-2-16,1 5 1 15,5-3-1-15,-3-1 1 0,5 5 0 16,-2-3-1-16,2 0 1 16,0 2 0-16,3 3 0 15,0-3 0-15,2 1 1 16,0-1-1-16,0 3 0 0,0-1 0 16,3 6 2-16,-1-5-3 15,-1 2 0-15,4 0 0 16,-3 0 0-16,2 4 0 0,3 1 0 15,-2 0 0-15,3-1 0 16,-1-1 0-16,3 6 0 16,2 1 0-16,4-1 0 15,-1 4 0-15,0-2 0 16,0 2 0-16,0 1 0 16,10 8 0-16,-15-14 0 0,15 14 0 15,-14-15 0-15,14 15 0 16,-14-13 0-16,14 13 0 15,-12-13 0-15,12 13 0 16,-9-6 0-16,9 6 0 0,-8-11 0 16,8 11 0-16,0 0 0 15,-10-10 0-15,10 10 0 16,0 0 0-16,0 0 0 0,-10-10 0 16,10 10 0-16,0 0 0 15,0 0 0-15,0 0 0 16,0 0 0-16,0 0 0 0,0 0 0 15,-8-7 0-15,8 7 0 16,0 0 0-16,0 0 0 16,0 0 0-16,0 0 0 15,0 0 0-15,0 0 0 16,0 0 0-16,0 0 0 16,0 0 0-16,0 0 0 0,0 0 0 15,0 0 0-15,0 0 0 16,0 0 0-16,-5 10 0 15,5 3 0-15,0 2 0 0,0 7 0 16,0 3 0-16,0 6 0 16,-2-1 0-16,2 8 0 15,0 1 0-15,0-1 0 16,2 1 0-16,1-7 0 0,-3 3 0 16,2-5 0-16,4-3 0 15,-6-5 0-15,2-5 0 16,-2-2 0-16,3-4 0 0,-3-11 0 15,2 9 0-15,-2-9 0 16,0 0 0-16,0-7 0 16,0-7 0-16,0-4 0 15,-5-8 0-15,0-3 0 0,-3-10 0 16,1 1 0 0,0-4 0-16,-1 0 0 0,-2 2 0 15,3 1 0-15,-3 3 0 16,4 4 0-16,2 8 0 15,-1 2 0-15,2 4 0 0,1 3 0 16,0 2 0 0,-1 4 0-16,3 9 0 0,-2-10 0 15,2 10 0-15,0 0 0 16,0 0 0-16,0 0 0 0,-3-7 0 16,3 7 0-16,0 0 0 15,0 0 0-15,0 0 0 16,0 0 0-16,0 0 0 0,0 0 0 15,0 0 0-15,0 0 0 16,0 0 0-16,0 0 0 16,0 0 0-16,0 0 0 15,0 0 0-15,0 0 0 0,5 0 0 16,-5 0 0-16,17-3 0 16,-1 3 0-16,6 0 0 15,2-2 0-15,12 2 0 16,1 0 0-16,2 0 0 15,1 0 0-15,-2 2 0 0,-1-2 0 16,-7 3 0-16,0-3 0 16,-8 3 0-16,-2-1 0 15,-7 0 0-15,-4 1 0 16,1-3 0-16,-10 0 0 0,10 3 0 16,-10-3 0-16,0 0 0 15,0 0 0-15,0 0 0 16,0 0 0-16,0 0 0 15,0 0 0-15,0 0 0 0,0 0 0 16,0 0 0-16,0 0 0 16,0 0 0-16,0 0 0 15,0 0 0-15,0 0-57 0,8 0-37 16</inkml:trace>
  <inkml:trace contextRef="#ctx0" brushRef="#br2" timeOffset="53291.151">19864 10196 166 0,'0'0'5'0,"0"0"1"16,0 0 3-16,-5-7 3 0,5 7 1 16,-2-11 1-16,2 11 1 15,0-14 0-15,0 14-3 16,7-17-1-16,4 6-4 15,-2-3-2-15,3 2 1 16,4-4-3-16,-2-1 1 0,4-3-1 16,5 1 0-16,-2-1-1 15,0-1 1-15,-1 2-1 16,5-3 1-16,-8 2 1 16,5-2-2-16,-1 1 0 0,-5 0 0 15,2-2 0-15,-1-1 0 16,1 0-1-16,2 3 0 15,-3-2-1-15,3 4 1 16,-1-1-1-16,-1-2 0 0,2 7 0 16,-3-2 1-16,1 2-1 15,-3 0 1-15,2 0 0 16,0-2-1-16,3-1 1 16,-4-2 0-16,3-2-1 15,-1 2 1-15,-4 1 0 0,4-7-1 16,-1 6 1-16,-2 1-1 15,0-1 0-15,-2 5 1 16,-1 1-1-16,3-2 0 16,0 4 0-16,5-3 1 0,-6 3-1 15,7-3 0-15,-4 3 1 16,3-3-1-16,-3 2 0 16,0 1 0-16,-4 0 1 0,-1-1-1 15,1 3 0-15,-3-2 0 16,0 0 0-16,0-1 1 15,2 1-1-15,0-6 1 0,1 4 0 16,2-4-1-16,0 3 1 16,0-2-1-16,0 2 1 15,-1 0-1-15,-1 3 0 16,2 0 0-16,0-3 0 16,-3 0 0-16,0 0 0 0,4 0 1 15,-2-2-1-15,4-1 0 16,0-2 0-16,-4 3 0 15,6-5 0-15,-3 5 0 16,1-1 1-16,-3-1-1 0,5 1 0 16,-5 1 1-16,2-1 0 15,-2 2 1-15,2-1-1 16,1-4 0-16,-3 4 0 16,2-3 2-16,0 3-3 0,6 0 0 15,-5-4 0-15,3 1 1 16,0-2 1-16,1 0-1 15,-3 0 0-15,4-1 0 16,0 0 1-16,-3 2-1 0,-1 2 1 16,1-2-1-16,-2 1 0 15,-3 5-1-15,0-2 1 16,-1 3 0-16,1-3 0 16,-2 2 1-16,1-6-1 0,2 1-1 15,1 1 1-15,0 2 0 16,4-6-1-16,-5 3 1 15,7-1-1-15,-5 5 0 16,1-6 1-16,-1 2-1 0,1 0 0 16,-3 2 0-16,2 1-1 15,1 0 1-15,3 0 0 16,-1 0 0-16,-2 1 0 0,3-1 0 16,-1 0 0-16,0 2-1 15,0-3 1-15,-1 2-1 16,-3-5 0-16,0 1 0 15,0 1-1-15,4-1 1 0,-4 0 1 16,3-1-1-16,0-3 1 16,-3 5 0-16,0 2 0 15,1-1 1-15,-1 1-1 16,-1-1 0-16,-4 1 1 16,1 5-1-16,1 0 2 0,-4-1-1 15,3-1 0-15,-1 0 1 16,1 0 0-16,-4-2-1 15,6-1 1-15,0 2 1 16,-3-2-1-16,4 0 2 0,-2-1-1 16,1 2 1-16,-3-2-1 15,-2 1 2-15,3 2-1 16,-1-2-1-16,1 0 1 0,-3 1-1 16,2-1 1-16,3 2 0 15,-3-2-1-15,4-2 0 16,0-1-1-16,0 2 1 15,1-2-1-15,1 0 0 16,-1 1-1-16,-2-2 0 0,3 1 0 16,-2 1 1-16,0 1-1 15,-2 1 1-15,-1 0 0 16,-1 5-1-16,-2-3 1 0,1 2 0 16,-4 1 0-1,0-1-1-15,0 3 1 0,1-2-1 16,0-3 0-16,4 3 0 15,-2-3 0-15,2 3 0 16,-2-4-1-16,3 1 1 16,-1 1 0-16,-1-1-1 0,1 5 1 15,-12 10 0-15,17-15 1 16,-17 15-1-16,8-9 0 0,-8 9 0 16,0 0-1-16,0 0 1 15,0 0-1-15,0 0-2 16,0 0-1-16,0 0-4 15,0 5-14-15,0 5-59 0,-5-1-3 16</inkml:trace>
  <inkml:trace contextRef="#ctx0" brushRef="#br2" timeOffset="54309.0589">19792 9810 307 0,'0'0'7'15,"0"-12"6"-15,0 12 3 16,0-16 1-16,0 16 3 0,0-17 1 15,0 17-1-15,-2-15 0 16,2 15-8-16,0 0-4 16,0 5-3-16,2 9-2 0,1 6-1 15,-1 3-1-15,1 4 1 16,-1 6 0-16,0 1 0 16,-2 3-1-16,0-5 1 0,0 4-1 15,-4-7-1-15,1 3 1 16,-2-7-1-16,3-3 1 15,0-5-1-15,-1-2 0 0,1-5 1 16,2 0 0-16,0-10 1 16,0 0 0-16,0 0 1 15,0 0 0-15,0 0 1 16,0 0-1-16,0 0 0 16,0 0 0-16,0 0-1 0,5-5-2 15,-5 5 0-15,9-15 0 16,2 8 0-16,1-2 0 15,2-2 0-15,7 2 0 16,1-2 0-16,3-1 0 0,7-1 0 16,1-1 0-16,1 2 0 15,-1-1 0-15,-1 1 0 16,-2 4 0-16,-3-1 0 16,-7-2 0-16,-3 8 0 0,-4-1 0 15,-6 1 0-15,-7 3 0 16,0 0 0-16,12 0 0 15,-12 0 0-15,0 16 0 16,0-4 0-16,0 3-82 0,0-3-6 16</inkml:trace>
  <inkml:trace contextRef="#ctx0" brushRef="#br2" timeOffset="56777.3676">22853 6804 219 0,'0'0'8'0,"0"0"5"15,0 0 5-15,0 0 6 16,0 0 2-16,0 0 3 15,0-6 2-15,0 6 1 0,0 0-6 16,0 0-5-16,0 0-6 16,0 0-4-16,-7 0-3 15,7 0-3-15,-9 19-2 16,5-9-1-16,-1 2-1 0,2 3 0 16,3-3 1-16,3 0-1 15,6-1 0-15,4-5 1 16,7-6 0-16,-3 0 0 15,6 0 1-15,-1-8 0 0,0-1-1 16,-4 0-2-16,-3-6 0 16,-2 3 0-16,-9-1 0 15,-4-1 0-15,0 2 0 0,-7-1 0 16,-8 1 0-16,-2 2 0 16,-1 7 0-16,-4 0 0 15,2 3 0-15,-2 3 0 16,6 10 0-16,-1-3 0 0,7 5 0 15,3-1 0-15,4 3 0 16,3-2 0-16,7 0 0 16,6-1 0-16,4-5 0 15,3-4 0-15,5-2 0 0,3-3 0 16,-1-8 0-16,-3-1 0 16,-1-5 0-16,-3 2 0 15,-8-6 0-15,-1 1 0 16,-6 3 0-16,-5-4 0 0,-5 3 0 15,-8 5 0-15,1 3 0 16,-6 1 0-16,-2 6 0 16,-4 0 0-16,4 10 0 15,-1 1 0-15,4 4 0 0,4 2 0 16,6-2 0-16,2 2 0 16,5-3 0-16,5-3 0 15,8-4 0-15,4 0 0 16,3-7 0-16,5 0 0 15,-3-7 0-15,1-3 0 16,-3-2 0-16,-3-3 0 0,-7-2 0 16,-2 2 0-16,-8 0 0 15,-5 0 0-15,-8 4 0 16,-2 4 0-16,-3 5 0 0,-4 2 0 16,0 5 0-16,2 2 0 15,3 6 0-15,-1 2 0 16,13 3-30-16,-2-1-57 15,7-8-3-15</inkml:trace>
  <inkml:trace contextRef="#ctx0" brushRef="#br2" timeOffset="58461.4356">22905 6854 93 0,'0'0'5'0,"0"0"8"16,0 0 2-16,0 0 2 15,0 0 3-15,0 0 1 16,0 0 1-16,0 0 2 16,0 0-4-16,0 0-5 0,0 0-2 15,0 0-3-15,0 0 1 16,0 0-2-16,0 0 0 16,0 0-1-16,0 0-1 15,0 0-1-15,0 0-1 0,0 0-1 16,0 0-1-16,0 0 0 15,0 0-2-15,0 0 1 16,-6 3-2-16,6-3-2 16,0 0-4-16,0 0-5 0,0 0-21 15,-9 7-35-15,9-7-6 16</inkml:trace>
  <inkml:trace contextRef="#ctx0" brushRef="#br2" timeOffset="60589.3386">27768 8898 415 0,'0'0'6'0,"0"0"2"16,0 0 3-16,-3-12 0 16,3 12 1-16,-10-8 1 0,10 8 0 15,-17 0 1-15,10 5-6 16,-7 2-8-16,5 11 0 15,-2-1 0-15,4 2 0 16,5 7 0-16,2-3 0 0,4-2 0 16,9-1 0-16,9-3 0 15,3-7 0-15,5-2 0 16,2-8 0-16,3 0 0 16,-5-8 0-16,0-6 0 0,-10-6 0 15,-5-5 0-15,-10 1 0 16,-7-5 0-16,-11 3 0 15,-10-1 0-15,-1 7 0 16,-6 2 0-16,0 11 0 0,0 4 0 16,3 8 0-16,4 0 0 15,9 8-72-15,12 2-20 16</inkml:trace>
  <inkml:trace contextRef="#ctx0" brushRef="#br2" timeOffset="61608.4913">21164 10263 350 0,'0'0'7'16,"0"0"4"-16,0 0 1 16,0 0 4-16,0 0 0 15,0 0 1-15,0 0 1 0,0 0 1 16,0 0-7-16,-4 0-4 15,-4 12-1-15,-5 3-3 16,4 2 0-16,-3 8-2 16,4-2 0-16,0 1 0 0,8-2 0 15,3-2 0-15,12-2-2 16,4-10 0-16,4-4 0 16,7-4 0-16,0 0 0 0,0-9 0 15,-1-4 0-15,-4-5 0 16,-4-2 0-16,-9 1 0 15,-10-3 0-15,-2 7 0 16,-14-2 0-16,-7 6 0 0,-4 6 0 16,-2 5 0-16,0 3 0 15,-6 6 0-15,16 12-27 16,4-4-60-16,11-2-3 16</inkml:trace>
  <inkml:trace contextRef="#ctx0" brushRef="#br2" timeOffset="63790.3375">23653 3435 330 0,'0'0'9'0,"0"0"4"15,0-10 3-15,0 10 2 16,-5-12-1-16,5 12 2 16,-14-12 0-16,3 9 1 15,-1 3-9-15,-1 3-4 0,-1 6-2 16,2 6 0-16,-1 2-3 16,5 4-1-16,1-1 1 15,7 2-1-15,3-2 1 16,9-6 0-16,3-1 0 15,7-5 0-15,5-5 1 16,3-3 2-16,2-8-5 16,0-8 0-16,-2 2 0 0,-5-6 0 15,-4-2 0-15,-9-2 0 16,-12 0 0-16,0 5 0 16,-20 1 0-16,-5 7 0 0,-7 5 0 15,-4 6 0-15,-1 10 0 16,3 9 0-16,1-1 0 0,17-16-52 15,7 24-37-15</inkml:trace>
  <inkml:trace contextRef="#ctx0" brushRef="#br2" timeOffset="70492.1598">19034 10568 392 0,'0'0'7'0,"0"0"3"0,0 0 3 15,0 0 1-15,0 0 0 16,0 0 2-16,0 0 1 16,0-13 0-16,5 6-6 0,6-6-11 15,5 0 0-15,5 1 0 16,0-3 0-16,4 1 0 15,3-1 0-15,-1 0 0 16,1 3 0-16,-6 2 0 16,-2-1 0-16,-5 7 0 0,-5-1 0 15,-10 5 0-15,10 0 0 16,-10 9 0-16,-6 8 0 16,-1-1 0-16,-7 7 0 0,-2 4 0 15,-3 3 0-15,-4 7 0 16,1-3 0-16,-3 1 0 0,2 0 0 15,-1-6 0-15,4 0 0 16,2 0 0-16,1-8 0 16,8-5 0-16,0-5 0 15,9-11 0-15,0 15 0 16,0-15 0-16,18-4 0 0,1-9 0 16,4-2 0-16,9-1 0 15,1-7 0-15,5 1 0 16,1-4 0-16,-2 5 0 15,-2 3 0-15,-8 1 0 16,-2 2 0-16,-4 6 0 16,-9 0 0-16,-5 9 0 0,-7 0 0 15,0 0 0-15,0 0 0 16,2 11 0-16,-2-11 0 16,-2 19-12-16,-1-8-77 0,-4 1-3 15</inkml:trace>
  <inkml:trace contextRef="#ctx0" brushRef="#br2" timeOffset="70705.9194">19524 10585 455 0,'0'0'3'0,"0"0"1"0,0 0 0 16,0 0 2-16,0 0-1 15,2 9 1-15,1 4 0 16,1-1 1-16,2 6-4 16,-1 2-4-16,2 5-10 15,0-1-71-15,4-7-2 0</inkml:trace>
  <inkml:trace contextRef="#ctx0" brushRef="#br2" timeOffset="71869.3385">28006 3406 357 0,'0'0'8'15,"0"0"3"-15,0 0 3 0,10-12 2 16,-10 12 2-16,7-15 2 16,-4 5 0-16,-3 10 2 15,13-14-6-15,-6 8-7 0,5 1-9 16,3 3 0-16,5 2 0 15,5 0 0-15,0 7 0 16,0 3 0-16,0 5 0 16,-6 5 0-16,-1 2 0 0,-6 3 0 15,-10 5 0-15,-4-3 0 16,-10 2 0-16,-6 1 0 16,-1-3 0-16,-6-2 0 0,0-5 0 15,2-6 0-15,6-4 0 16,2-4 0-16,5-6 0 15,10 0 0-15,-2-18 0 16,4-2 0-16,10-12 0 16,4 0 0-16,4-11 0 0,-1 0 0 15,6-7 0-15,-2 3 0 16,-4 5 0-16,-1 7 0 16,0 5 0-16,-6 5 0 15,-5 11 0-15,-7 14 0 0,13-6 0 16,-6 14 0-16,-2 4 0 15,4 9 0-15,0 1 0 16,3 5 0-16,2-1 0 16,2 0 0-16,4-6 0 0,-3 2 0 15,3-7 0-15,0-6 0 16,2-1 0-16,-4-5 0 16,1-2-3-16,8-1-85 0,-11 0-3 15</inkml:trace>
  <inkml:trace contextRef="#ctx0" brushRef="#br2" timeOffset="72077.4332">28650 3238 460 0,'0'0'5'0,"0"0"2"0,0 0 1 16,10 7 2-16,-8 0 2 15,3 5-3-15,1 6-9 16,1 5 0-16,-5-2 0 0,3 8 0 15,0 3 0-15,0-3 0 16,-3-4 0-16,4 5 0 16,-6-9-19-16,5 0-70 15,0-9-3-15</inkml:trace>
  <inkml:trace contextRef="#ctx0" brushRef="#br2" timeOffset="73371.0414">19236 3612 306 0,'0'0'7'0,"0"0"4"15,-11-8 4-15,11 8 3 16,-9-9 4-16,9 9 1 16,-10-13-1-16,10 13 1 0,-11-5-7 15,11 5-4-15,0 0-4 16,0 7-3-16,0 4-1 15,11 3-3-15,-1 1 1 16,8-1 0-16,3 4 0 0,7-6 0 16,1-1 0-16,4-3 0 15,-1-7 0-15,-2-1 2 16,0-4-4-16,-5-4 0 0,-5-4 0 16,-8-3 0-16,-5 0 0 15,-7 2 0-15,0-4 0 16,-2 2 0-16,-5 1 0 15,-1 2 0-15,1-2 0 16,7 14 0-16,-15-12 0 0,15 12 0 16,0 0 0-16,0 0 0 15,9 12 0-15,4 3 0 16,4 1 0-16,3 3 0 16,8 0 0-16,-3 4 0 15,-2 0 0-15,-2 0 0 0,-1-2 0 16,-5 4 0-16,-7-1 0 15,-6 2 0-15,-2 1 0 16,-7-3 0-16,-8 4 0 0,-3-1 0 16,-6-2 0-16,1-4 0 15,-2-3 0-15,0 0 0 16,4-4 0-16,0 0-2 16,3-14-29-16,-7 0-55 0,25 0-2 15</inkml:trace>
  <inkml:trace contextRef="#ctx0" brushRef="#br2" timeOffset="73720.1894">19832 3587 469 0,'0'0'5'0,"0"0"1"16,0 0 0-16,0 0 1 15,0 0 1-15,0 0 0 16,0 0-6-16,2 8-2 16,7 3 0-16,-5 4 0 0,6 2 0 15,0 4 0-15,3 1 0 16,1 0 0-16,-1-2 0 16,-1-1 0-16,1-6 0 0,-6-1 0 15,3 1 0-15,-10-13 0 16,13 12 0-16,-13-12 0 15,0 0 0-15,0 0 0 16,0 0 0-16,0 0 0 16,0 0 0-16,2-9 0 0,-2 9 0 15,-13-3-32-15,13 3-58 16,-14-9-2-16</inkml:trace>
  <inkml:trace contextRef="#ctx0" brushRef="#br2" timeOffset="77668.5079">22783 6884 292 0,'0'0'6'15,"0"0"2"-15,0 0 1 16,0 0 4-16,0 0 0 0,0 0 2 16,0 0 3-16,0 0 2 15,0 0-5-15,0 0-2 16,0 0-1-16,0 0 0 0,0 0-2 16,0 0-2-16,0 0-1 15,0 0 0-15,0 0-2 16,0 0 0-16,0 0-1 15,0 0 0-15,0 0 0 16,0 0 0-16,0 0 0 0,0 0-1 16,0 0-3-16,0 0 0 15,0 0 0-15,10 3 0 16,-10-3 0-16,0 0 0 16,0 0 0-16,0 0 0 15,0 0 0-15,0 0 0 16,0 0 0-16,0 0 0 0,0 0 0 15,0 0 0-15,0 0 0 16,0 0 0-16,-5 0 0 0,5 0 0 16,0 0 0-16,-13 0 0 15,13 0 0-15,-7 0 0 16,7 0 0-16,-12-5 0 16,1 0 0-16,2-1 0 0,-3-1 0 15,-4-3 0-15,0 2 0 16,-7-4 0-16,-5 0 0 15,-11-3 0-15,-9 0 0 0,-11 1 0 16,-11-4 0 0,-10 0 0-16,-12 1 0 0,-14-2 0 15,-6 1 0-15,-8-6 0 16,-9 3 0-16,-3-3 0 16,-7 0 0-16,-10-7 0 0,-7 1 0 15,-9 1 0-15,-3-6 0 16,-9 3 0-16,-7-5 0 15,-5 0 0-15,-5 2 0 16,-2-4 0-16,-6-2 0 0,4 2 0 16,-14 0 0-16,1-4 0 15,0 4 0-15,-1-3 0 16,-4-1 0-16,-3 2 0 16,0-5 0-16,-2 5 0 0,5-7 0 15,-6 4 0-15,6-5 0 16,-3 4 0-16,3-2 0 15,5 0 0-15,-5 2 0 0,4 1 0 16,1-3 0-16,5-1 0 16,-1 4 0-16,1-1 0 15,2-2 0-15,3 5 0 16,7-3 0-16,-3 6 0 16,6-2 0-16,0 5 0 0,9-1 0 15,-1 0 0-15,3-1 0 16,6 9 0-16,0-3 0 15,3 2 0-15,6-2 0 16,9 4 0-16,2 4 0 0,5-3 0 16,4 2 0-16,4 0 0 15,9 2 0-15,3 4 0 16,7 1 0-16,5 1 0 0,8-2 0 16,2 2 0-16,8 1 0 15,4 2 0-15,8-2 0 16,5 4 0-16,5-5 0 15,9 5 0-15,4-1 0 0,10 3 0 16,6-1 0 0,9 2 0-16,4 2 0 0,8-3 0 15,4 2 0-15,5 3 0 16,9 1 0-16,-1 1 0 16,10 3 0-16,-8-8 0 0,8 8 0 15,0 0 0-15,0 0 0 16,0 0 0-16,0 0 0 15,0 0 0-15,0 0 0 16,0 0 0-16,0 0 0 0,0 0 0 16,0 0 0-16,0 0 0 15,0 0 0-15,0 0 0 16,0 0 0-16,0 0 0 0,0 0 0 16,0 0 0-16,0 0 0 15,0 0 0-15,0 0 0 16,0 0 0-16,0 0 0 15,0 0 0-15,-12-1-50 16,12 1-45-16</inkml:trace>
  <inkml:trace contextRef="#ctx0" brushRef="#br2" timeOffset="80621.6588">10431 4441 250 0,'0'0'6'0,"0"0"4"16,0 0 3-16,0 0 1 16,0 0 3-16,0 0 2 0,0 0-1 15,0 0 0-15,0 0-4 16,0 0-3-16,0 0-4 16,0 0-1-16,0 0-1 15,5-2 1-15,-5 2 1 0,12-10 0 16,-3-2 1-16,4-5 1 15,4-1 0-15,6-12-1 16,4-5-1-16,5-7-1 0,6-9 0 16,2-4-1-16,7-11 0 15,0 1 0-15,6-7-1 16,-4 5 0-16,3-2 0 16,1 2-1-16,-4 4-3 0,-1 1 0 15,-9 8 0-15,1 4 0 16,-5 1 0-16,-5 6 0 15,-2 7 0-15,-7 1 0 16,-1 6 0-16,-5 4 0 0,-2 7 0 16,-6 6 0-1,0 2 0-15,-7 10 0 16,5-10 0-16,-5 10 0 0,0 0 0 16,0 0 0-16,0 0 0 15,0 0 0-15,0 0 0 0,0 0 0 16,0 0 0-16,0 0 0 15,0 0 0-15,0 0 0 16,-5 8 0-16,5-8 0 0,0 0 0 16,-7 12 0-16,7-12 0 15,0 0 0-15,-10 2 0 16,10-2 0-16,0 0 0 16,0 0 0-16,-8 3 0 15,8-3 0-15,0 0 0 0,0 0 0 16,0 0 0-16,0 0 0 15,0 0 0-15,0 0 0 16,-5 10 0-16,5-10 0 16,0 0 0-16,0 0 0 15,0 0 0-15,0 0 0 0,0 0 0 16,0 0 0-16,0 0 0 16,0 0 0-16,-7 7 0 15,7-7 0-15,0 0 0 16,0 0 0-16,0 0 0 0,0 0 0 15,0 0 0-15,-5 12 0 16,5-12 0-16,0 0 0 0,-2 8 0 16,2-8 0-16,0 0 0 15,-2 13 0-15,2-13 0 16,0 10-12-16,0-10-7 16,0 0-18-16,-11 12-48 15,11-12-1-15</inkml:trace>
  <inkml:trace contextRef="#ctx0" brushRef="#br2" timeOffset="81288.7319">11049 3287 298 0,'0'0'7'0,"0"0"3"0,0 0 4 16,0 0 2-16,-9-2 1 16,9 2 2-16,0 0 0 15,0 0 1-15,-8 0-7 16,8 0-1-16,0 0-2 0,10 4-1 15,2-4-1-15,6 0 0 16,1-7 1-16,9-3-1 16,2-2-1-16,2-6 0 0,4-2-7 15,-2-2 0-15,1 3 0 16,-3-3 0-16,-4 4 0 16,-7 2 0-16,-3 7 0 0,-3-1 0 15,-5 5 0-15,-10 5 0 16,0 0 0-16,0 0 0 15,5 12 0-15,-5 0 0 16,0 7 0-16,0 0 0 16,2 9 0-16,-2 3 0 15,3 2 0-15,-3 4 0 16,2 0 0-16,-2 1 0 0,0-4 0 16,0 0 0-16,2-6 0 15,-2-3 0-15,3-3 0 16,-3-5 0-16,6-2 0 15,-4-2-28-15,3-1-59 0,-5-12-3 16</inkml:trace>
  <inkml:trace contextRef="#ctx0" brushRef="#br2" timeOffset="84333.5661">10510 4370 253 0,'0'0'6'0,"0"0"5"15,-7 0 2-15,7 0 4 16,0 0 0-16,-12 1 4 15,12-1 1-15,-11 0 2 0,11 0-6 16,0 0-4 0,-7 0-1-16,7 0-4 0,-12-1 0 15,12 1-3-15,-18-6 0 16,6 1-2-16,-1 3 0 16,-2 0 0-16,0-3-1 15,-2-3 1-15,-1 1-1 0,-2 0 0 16,1-5-1-16,-1 1 1 15,-3-3 0-15,1-2 0 0,0-1 0 16,-3 0-1-16,0-6 0 16,-3 4 0-16,1-3 0 15,-6-1 0-15,-1 1-1 0,-1 2 1 16,-2 3-2-16,-6-3 0 16,1 4 0-16,-2-1 0 15,-4 5 0-15,2 0 0 16,-2 0 0-16,-2-1 0 15,6-1 0-15,-4-2 0 0,6 3 0 16,-3-3 0-16,5 0 0 16,1 2 0-16,-1-3 0 15,0-3 0-15,1 2 0 16,-4 3 0-16,3 1 0 0,3-1 0 16,-2 2 0-16,3-1 0 15,1 3 0-15,3-1 0 16,2 2 0-16,3-2 0 15,-1 0 0-15,4-1 0 0,-1 1 0 16,3 3 0-16,1-4 0 16,2 0 0-16,1 1 0 15,-1 1 0-15,4 2 0 0,0 1 0 16,2 1 0-16,1-1 0 16,2-2 0-16,0 6 0 15,10 4 0-15,-17-8 0 16,17 8 0-16,-8-4 0 15,8 4 0-15,0 0 0 0,0 0 0 16,-10-5 0-16,10 5 0 16,0 0 0-16,0 0 0 15,0 0 0-15,0 0 0 16,0 0 0-16,0 0 0 16,0 0 0-16,0 0 0 0,0 0 0 15,0 0 0-15,0 0 0 16,0 0 0-16,0 0 0 15,0 0 0-15,0 0 0 16,0 0 0-16,0 0 0 0,0 0 0 16,0 0 0-16,3 9 0 15,2 3 0-15,2 6 0 0,6 2 0 16,-1 7 0-16,1 3 0 16,1 4 0-16,2-2 0 15,-4 3 0-15,3 0 0 16,-5-5 0-16,2-3 0 15,-4-5 0-15,-3-4 0 0,2-7 0 16,-5 0 0-16,-2-11 0 16,0 0 0-16,0 0 0 15,0 0 0-15,0-5 0 16,-2-8 0-16,-5-9 0 16,-1-3 0-16,-2-5 0 15,-4 1 0-15,1-5 0 0,-4-1 0 16,4 0 0-16,1 4 0 15,-1 0 0-15,-2 6 0 16,3 0 0-16,4 1 0 0,-2 6 0 16,3-1 0-16,-1 6 0 15,3 1 0-15,0 2 0 0,5 10 0 16,-4-12 0-16,4 12 0 16,0 0 0-16,0 0 0 15,0 0 0-15,0 0 0 16,0 0 0-16,7-7 0 15,3 4 0-15,0 0 0 0,2 3 0 16,6-2 0-16,2-1 0 16,2 3 0-16,3-7 0 15,2 2 0-15,5 0 0 16,1-5 0-16,-3-1 0 0,2 4 0 16,-2-3 0-16,-5 1 0 15,0 2 0-15,-6-1 0 16,-1 3 0-16,-6 5 0 15,-2-2 0-15,-10 2 0 16,12 0 0-16,-12 0 0 0,0 0 0 16,10 0 0-16,-10 0 0 15,0 0-79-15,0 0-12 0</inkml:trace>
  <inkml:trace contextRef="#ctx0" brushRef="#br2" timeOffset="85285.2947">8118 3349 355 0,'0'0'6'0,"0"0"5"15,0 0 1-15,-12-5 1 16,12 5 1-16,-10-6 0 15,10 6 0-15,-10 0 0 16,10 0-6-16,0 0-3 0,0 11-2 16,10-4-2-16,2 4 0 15,4-2 0-15,3 2 1 16,6-4 0-16,0-5 1 16,3-2 0-16,-3 0 0 15,-1-9 0-15,-2-4 0 0,-1-2 1 16,-7-6-1-16,-1 0 0 15,-11-2 1-15,1-1-2 16,-3-1 2-16,-5 5-4 0,-3 0 0 16,1 8 0-16,-3 0 0 15,10 12 0-15,-12-13 0 16,12 13 0-16,-6 5 0 0,6-5 0 16,11 18 0-16,3-7 0 15,4 4 0-15,1 0 0 16,6 5 0-16,3-5 0 15,-3 5 0-15,0-5 0 16,-4 7 0-16,-3-2 0 16,-2 3 0-16,-9-1 0 0,-2 7 0 15,-5-1 0-15,-5 4 0 16,-13 0 0-16,1-3 0 16,-3 2 0-16,-5-6 0 15,2-2 0-15,2-4-5 16,3-7-4-16,1-8-11 0,4-4-37 15,13 0-28-15,-10-16-4 16</inkml:trace>
  <inkml:trace contextRef="#ctx0" brushRef="#br2" timeOffset="85668.5306">8596 3121 417 0,'0'0'5'0,"0"0"2"16,-10-8 2-16,10 8 0 16,-13-7 1-16,3-1 1 15,1-1 0-15,2-1 0 16,-2-5-5-16,7 1-2 0,2-2-1 16,5 2-2-16,1-4 0 15,6 5-1-15,0 4 0 16,1 4 0-16,1 5 0 15,-1 7 0-15,-1 3 0 0,-2 7 1 16,3 4-1-16,-6 4 1 16,0-1 0-16,-2 3-1 0,-2-3 1 15,0 0-1-15,-3-5 0 16,0-4 2-16,2-3-2 16,-2-12 0-16,12 5 0 0,1-8 0 15,4-6 0-15,6-6 0 16,-1-4 0-16,13 1-25 15,2-7-58-15,3-4-4 16</inkml:trace>
  <inkml:trace contextRef="#ctx0" brushRef="#br2" timeOffset="86516.4711">11787 3228 413 0,'0'0'6'0,"-2"-11"3"16,2 11 1-16,0-17 2 0,0 8 1 15,0-7-1-15,2 0 1 16,7-2 0-16,5 2-6 16,1 4-4-16,5 5-3 15,0 2 0-15,3 5 0 0,-2 5 0 16,-3 7 0-16,-4 8 0 16,0 5 0-16,-10 3 0 15,-4 1 0-15,0 3 0 16,-7-2 0-16,-6 0 0 15,-4-4 0-15,2-2 0 0,0-7 0 16,0-2 0-16,3-11 0 16,2-1 0-16,10-3 0 15,-10-17 0-15,10-3 0 0,2-10 0 16,11-2 0-16,-3-7 0 16,5-2 0-16,2 2 0 15,1 2 0-15,-4 0 0 16,2 9 0-16,-7 6 0 0,3 7 0 15,-3 5 0-15,-9 10 0 16,14 0 0-16,-7 10 0 16,-1 5 0-16,6 3 0 15,-2 1 0-15,0 1 0 0,2 2 0 16,0-4 0-16,4-1 0 16,-2-5 0-16,4-6-7 15,2-9-54-15,2 0-26 16,0-4-1-16</inkml:trace>
  <inkml:trace contextRef="#ctx0" brushRef="#br2" timeOffset="86866.7071">12265 2980 416 0,'0'0'7'0,"0"0"2"0,0 0 3 15,-7-5 1-15,7 5 0 16,0 0 0-16,-7-12 1 15,7 12 0-15,2-20-14 0,8 11 0 16,2-3 0-16,5 6 0 16,4-8 0-16,-2 8 0 15,1 3 0-15,0 0 0 16,-3 6 0-16,-4 6 0 0,-3 5 0 16,-8 8 0-16,1 3 0 15,-3 1 0-15,-3 5 0 16,-4-1 0-16,-1-3 0 15,1 0 0-15,-3-6 0 16,5-5 0-16,5-3 0 0,0-13 0 16,5 2 0-16,7-7 0 15,8-8 0-15,8-4 0 16,-1-6 0-16,5 4-20 0,8-1-65 16,-10-2-4-16</inkml:trace>
  <inkml:trace contextRef="#ctx0" brushRef="#br2" timeOffset="87832.9294">10498 4441 282 0,'0'0'8'0,"0"0"5"16,0 0 1-16,0 0 3 15,0 0 0-15,0 0 0 16,0 0 1-16,0 0-1 0,-5 5-6 15,5 10-4-15,0 5-2 16,0 5 0-16,-6 14 0 16,1 6 3-16,1 10 0 15,-1 2 0-15,-5 4 0 0,-1 6-1 16,2 5 0-16,-3-3-1 16,-1 6-1-16,-2-6-2 0,0 5-1 15,3-2 1-15,-6 1 0 16,6-3 0-16,-6 3 1 15,9-1-4-15,-3-5 0 16,1-1 0-16,1-7 0 0,3-1 0 16,1-6 0-16,2-5 0 15,1-8 0-15,1-6 0 16,-3-6 0-16,5-7 0 16,0-5 0-16,0-6 0 15,0-9 0-15,0 16 0 0,0-16 0 16,0 0 0-16,0 0 0 15,0 0 0-15,0 0 0 16,0 0 0-16,0 0 0 16,0 0-18-16,0 0-36 0,-7-5-33 15,7 5-1-15</inkml:trace>
  <inkml:trace contextRef="#ctx0" brushRef="#br2" timeOffset="88349.1324">10048 5891 404 0,'0'0'6'0,"0"0"3"16,0-13 1-16,-3 4 2 15,3 9 0-15,0-18 1 0,0 9 0 16,0-2 0-16,0 11-6 16,10-7-1-16,0 7-3 0,5 12 0 15,3 1-3-15,1 7 0 16,1 4 0-16,3-1 0 16,-4 7 0-16,1-6 0 15,-2 3 0-15,-3-3 0 16,-6-1 0-16,2-3 0 0,-4-2 0 15,-2-4 0-15,-3-4 0 16,-2-10 0-16,3 12 0 16,-3-12 0-16,0 0 0 15,0 0 0-15,4-12 0 16,0-3 0-16,1 1 0 0,2-6 0 16,5-5 0-16,3 0 0 15,2-2 0-15,1-4 0 16,0 5 0-16,3 3 0 15,-3 1 0-15,-1 5 0 0,-2 1 0 16,-3 4 0-16,-1 7 0 16,-11 5 0-16,10-4 0 15,-10 4 0-15,0 0-13 0,5 7-73 16,-5 1-3-16</inkml:trace>
  <inkml:trace contextRef="#ctx0" brushRef="#br2" timeOffset="89019.5141">10209 6624 374 0,'0'0'7'16,"0"0"4"-16,0 0 1 0,-12-5 3 15,12 5 1-15,-10-5 1 16,10 5 1-16,-13-3-1 16,13 3-5-16,0 0-4 15,0-14-4-15,13 4-4 16,4 0 0-16,11-1 0 15,1-1 0-15,6 0 0 0,0 2 0 16,3 5 0-16,-6 0 0 16,-5 5 0-16,-3 0 0 0,-6 3 0 15,-8 12 0-15,-8-1 0 16,-4 6 0-16,-5 5 0 16,-9 2 0-16,-5 8 0 15,-9 0 0-15,2 2 0 16,-4 0 0-16,2-3 0 0,3-6 0 15,4-1 0-15,4-4 0 16,4-9 0-16,7-1 0 16,8-13 0-16,0 0 0 15,15-2 0-15,3-10 0 16,7-5 0-16,4-2 0 0,4-3 0 16,1 0 0-16,1-1 0 15,-3 1 0-15,1 6-3 16,-11 15-76-16,8-17-9 15</inkml:trace>
  <inkml:trace contextRef="#ctx0" brushRef="#br2" timeOffset="89444.7377">10707 6681 456 0,'0'0'5'15,"0"0"2"-15,-11 3 2 16,11-3 1-16,-12 0 1 16,12 0 0-16,-10 0-9 15,10 0-2-15,-2-16 0 16,4 6 0-16,8-2 0 0,4-3 0 16,7 3 0-16,-3 0 0 15,3 4 0-15,-1 4 0 16,1 1 0-16,-7 6 0 15,-1 9 0-15,-8 2 0 16,-3 8 0-16,-2 3 0 0,-2 1 0 16,-5 3 0-16,-9-2 0 15,4 1 0-15,-1-3 0 0,1-6 0 16,-1 1 0-16,6-10 0 16,0-1 0-16,7-9 0 15,0 0 0-15,0 0 0 16,14-9 0-16,6-9 0 0,3-1 0 15,7-4 0-15,2-4 0 16,5 4 0-16,-2-6-6 16,0 10-83-16,-6 4-2 15</inkml:trace>
  <inkml:trace contextRef="#ctx0" brushRef="#br2" timeOffset="96966.1148">10553 4305 327 0,'0'0'7'0,"0"0"4"16,0-12 4-16,0 12 3 0,0-13 2 15,0 13 2 1,0-13 1-16,0 13 0 0,0 0-7 15,-11-4-4-15,1 8-3 16,3 9-3-16,-3 7-4 16,2 0-2-16,1 7 0 0,2 0 0 15,3-1 0-15,2-2 0 16,12-2 0-16,0-7 0 16,8-2 0-16,0-9 0 0,8-4 0 15,-3-3 0-15,-1-6 0 16,1-6 0-16,-5-4 0 15,-1-4 0-15,-3-2 0 16,-9 0 0-16,-7-2 0 0,0 0 0 16,-10 0 0-16,-5 7 0 15,-9 5 0-15,1 3 0 16,-4 12 0-16,-3 0 0 16,0 12 0-16,5 11 0 15,0-4 0-15,8 9 0 16,2 1 0-16,10-1 0 0,5-4 0 15,3 2 0-15,10-7 0 16,6-2 0-16,3-7 0 16,6-2 0-16,2-8 0 0,0 0 0 15,-1-13 0-15,-1 1 0 16,-7-8 0-16,-3-2 0 16,-6-3 0-16,-6 2 0 0,-6-4 0 15,-13 6 0-15,-6 3 0 16,-4 3 0-16,-9 10 0 15,0 2 0-15,-6 6 0 16,3 8 0-16,0 8 0 0,3 6 0 16,9 2 0-16,2-5 0 15,10 6-83-15,11-4-9 16</inkml:trace>
  <inkml:trace contextRef="#ctx0" brushRef="#br3" timeOffset="106565.6529">11171 3988 275 0,'0'0'7'0,"0"0"1"15,5 0 4-15,-5 0 2 16,0 0 3-16,13 8 0 16,-13-8 4-16,7 3 0 0,-7-3-4 15,0 0-2-15,0 0-1 16,0 0-4-16,0 0 0 16,5 9-2-16,-5-9-1 15,0 0-2-15,0 0 1 16,0 10-2-16,0-10-1 0,0 0 0 15,-7 12 0-15,7-12 0 16,-5 9-1-16,5-9 1 16,-11 8-1-16,11-8 0 15,-7 12 0-15,7-12-2 0,-9 8 0 16,9-8 0-16,-13 8 0 16,13-8 0-16,-15 10 0 15,5-6 0-15,10-4 0 0,-15 8 0 16,6-2 0-16,9-6 0 15,-18 6 0-15,8-6 0 16,-1 3 0-16,4-1 0 16,-2-2 0-16,-1 3 0 0,-1-3 0 15,2 0 0-15,2 0 0 16,-6 0 0-16,3 0 0 16,0-3 0-16,2 1 0 15,-2-1 0-15,1-1 0 0,9 4 0 16,-16-8 0-16,7 3 0 15,2 1 0-15,-4-1 0 16,1 1 0-16,1 0 0 16,-4 2 0-16,3-4 0 15,-3 2 0-15,1-2 0 16,0 1 0-16,1 0 0 0,2 0 0 16,-3 2 0-16,12 3 0 15,-16-9 0-15,7 4 0 16,9 5 0-16,-16-7 0 0,16 7 0 15,-12-12 0-15,12 12 0 16,-13-10 0-16,13 10 0 16,-12-17 0-16,5 6 0 15,0 2 0-15,1 0 0 0,-1 0 0 16,0-1 0-16,-1 0 0 16,0 1 0-16,8 9 0 15,-17-13 0-15,4 3 0 16,13 10 0-16,-14-18 0 0,4 9 0 15,2 2 0-15,1-2 0 16,-3 0 0-16,8 2 0 16,-3-3 0-16,-6-3 0 15,9 6 0-15,-5-2 0 16,2-2 0-16,3-2 0 0,-4 3 0 16,1-2 0-16,3 0 0 15,-3 2 0-15,2 0 0 16,1-3 0-16,0 1 0 0,-3 0 0 15,5 3 0-15,-6-2 0 16,6 1 0-16,-2 1 0 16,2-2 0-16,-3 2 0 0,3 9 0 15,-2-18 0-15,-1 8 0 16,3 1 0-16,0 1 0 16,-2 0 0-16,2-1 0 15,0-4 0-15,0 3 0 16,0 3 0-16,0-5 0 0,2 1 0 15,1 1 0-15,-3 1 0 16,2 1 0-16,-2 8 0 16,5-15 0-16,-2 6 0 15,-3 9 0-15,5-16 0 16,0 6 0-16,-3 1 0 0,3-1 0 16,0-2 0-16,0 2 0 15,3-3 0-15,-3 4 0 16,0-1 0-16,-1 0 0 0,4 0 0 15,-8 10 0-15,10-13 0 16,-10 13 0-16,12-14 0 16,-12 14 0-16,11-8 0 15,-11 8 0-15,12-10 0 0,-12 10 0 16,7-12 0-16,-7 12 0 16,10-11 0-16,-10 11 0 15,13-12 0-15,-13 12 0 16,12-12 0-16,-12 12 0 15,13-12 0-15,-13 12 0 0,12-14 0 16,-12 14 0-16,13-9 0 16,-13 9 0-16,14-7 0 15,-14 7 0-15,16-7 0 16,-16 7 0-16,14-6 0 0,-14 6 0 16,10-4 0-16,-10 4 0 15,10-8 0-15,-10 8 0 16,0 0 0-16,10-2 0 0,-10 2 0 15,0 0 0-15,0 0 0 16,7 0 0-16,-7 0 0 16,0 0 0-16,0 0 0 0,11 4 0 15,-11-4 0-15,0 0 0 16,0 0 0-16,0 0 0 16,9 0 0-16,-9 0 0 15,0 0 0-15,0 0 0 16,0 0 0-16,0 0 0 15,0 0 0-15,-2 13 0 0,2-13 0 16,-7 14 0-16,7-14-43 16,-8 12-48-16,8-12-1 15</inkml:trace>
  <inkml:trace contextRef="#ctx0" brushRef="#br3" timeOffset="107543.2544">10505 3113 298 0,'0'0'7'0,"0"0"3"0,0 0 4 16,0 0 2-16,2-9 2 0,-2 9 4 16,0 0-2-16,0 0 1 15,0 0-6-15,0 0-3 16,0 0-3-16,0 0-2 0,0 0-1 16,10-6-1-16,-10 6 0 15,0 0 1-15,13 0-1 16,-13 0 0-16,14-2 0 15,-3 2 0-15,1-5-5 0,6 3 0 16,-1-6 0-16,1 1 0 16,1 2 0-16,1-5 0 15,0 1 0-15,-1 1 0 16,4 0 0-16,-5 6 0 0,-1-4 0 16,1 1 0-16,-4 4 0 15,1-2 0-15,0 3 0 16,-5 0 0-16,0-3 0 15,0 1 0-15,-10 2 0 16,13-3 0-16,-13 3 0 0,0 0 0 16,0 0 0-16,9 0 0 15,-9 0 0-15,0 0 0 16,0 0 0-16,0 0 0 0,0 0 0 16,0 0 0-16,0 0 0 15,0 0 0-15,0 0 0 16,0 0 0-16,0 0 0 15,0 0 0-15,0 0 0 0,0 0 0 16,0 0 0-16,0 0 0 16,0 0 0-16,0 0 0 15,0 0 0-15,8 8 0 0,-8-8 0 16,0 0 0-16,0 0 0 16,0 0 0-16,2 9 0 15,-2-9 0-15,0 0 0 16,0 0 0-16,0 0 0 15,6 8 0-15,-6-8 0 16,0 0 0-16,0 0 0 0,2 10 0 16,-2-10 0-16,3 15 0 15,-3-5 0-15,2 5 0 16,-2 5 0-16,0 6 0 0,0 7 0 16,-2 4 0-16,-1-3 0 15,-3 7 0-15,4-7 0 16,2 1 0-16,-2-8 0 15,-1-4 0-15,3-7 0 0,0-3 0 16,0-13 0-16,0 10 0 16,0-10 0-16,0 0 0 15,0 0 0-15,0 0 0 16,0 0 0-16,0 0 0 0,0 0 0 16,0 0 0-16,0 0 0 15,0 0 0-15,0 9 0 16,0-9 0-16,0 14 0 15,16-7-72-15,-14 3-20 0</inkml:trace>
  <inkml:trace contextRef="#ctx0" brushRef="#br3" timeOffset="114205.8154">9948 2989 298 0,'0'0'8'0,"0"0"4"0,0 0 5 15,-4-9 1-15,4 9 4 16,-6-10 1-16,6 10-1 15,0 0 1-15,-7-10-7 0,7 10-5 16,-10 5-3-16,5 10-2 16,-1 2-2-16,4 12-1 15,-3 4-1-15,5 6 0 16,0 4 0-16,3 1 0 0,5 1-1 16,4-3 0-16,6-5 0 15,1-4 1-15,1-6-2 16,3-5 2-16,1-7-1 15,-2-8 1-15,3-4 0 16,-2-6-2-16,-4-7 0 16,2-4 0-16,-6-4 0 0,-3-1 0 15,-2-4 0-15,-8-1 0 16,-2-1 0-16,-7 5 0 16,-5 0 0-16,-6 2 0 15,-2 9 0-15,-2 6 0 0,2 3 0 16,-3 0 0-16,6 10 0 15,0 2 0-15,5 4 0 0,4-1 0 16,5-1 0-16,3 1-13 16,0-8-20-16,0 3-52 15,13-5-3-15</inkml:trace>
  <inkml:trace contextRef="#ctx0" brushRef="#br3" timeOffset="114610.3733">10247 3005 366 0,'0'0'6'0,"0"0"2"0,-6-3 1 16,6 3 0-16,0 0 1 15,-12 0 1-15,12 0 1 16,-7 18 0-16,7-6-5 0,0 0-1 15,5 6-1-15,2-3 0 16,3 2-1-16,3-7 0 0,1-1-1 16,4-6 1-16,2-1-1 15,-1-2 0-15,1-8 0 16,-3-1 0-16,1-5 1 16,-6-2-1-16,-6-3-1 0,-4 1 0 15,-4 1 0-15,-6 0 0 16,-7 4-2-16,-2 3 1 15,-3 6-1-15,0 1 0 16,0 3 0-16,-2 5-1 16,7 2 0-16,0 3-2 15,2 4-4-15,4 0-5 16,4-2-15-16,5-2-56 0,0-10-3 16</inkml:trace>
  <inkml:trace contextRef="#ctx0" brushRef="#br3" timeOffset="114901.0904">10273 2836 475 0,'0'0'5'0,"0"0"2"15,0 0 1-15,-9 0 2 16,9 0-4-16,0 0-6 16,-12 0 0-16,12 0 0 0,0 0 0 15,0 0 0-15,-3 8 0 16,3-8 0-16,-5 10-64 15,5-10-27-15</inkml:trace>
  <inkml:trace contextRef="#ctx0" brushRef="#br3" timeOffset="206680.0011">22860 6859 314 0,'0'0'7'0,"0"0"2"0,-2-13 3 16,2 13 3-16,-12-12 1 16,12 12 2-16,-13-12-1 15,3 7 0-15,-3 5-4 0,1 5-4 16,-3 10-2-16,0 5-1 15,1 5-2-15,1 2 0 16,3 7-1-16,5-2 0 0,5 1 0 16,3-3-1-16,9-6 0 15,8-4-1-15,5-7 1 16,7-5-1-16,0-7 1 16,5-6 0-16,1-5 0 0,-4-9 0 15,-4-4 0-15,-5-6 1 16,-5-4-1-16,-12-3 0 15,-4 1 1-15,-6 3 0 16,-10 2 0-16,-11 7-3 16,-9 6 0-16,0 12 0 0,-8 5 0 15,2 8 0-15,-4 11 0 16,8 4 0-16,1 4 0 16,11 5 0-16,6-2 0 15,12-1 0-15,4 2 0 0,13-6 0 16,6-6 0-16,11-4 0 15,5-3 0-15,2-7 0 16,0-5 0-16,3-12 0 0,-5-4 0 16,-6-3 0-16,-4-8 0 15,-12-3 0-15,-5-5 0 16,-8-1 0-16,-5-2 0 0,-11 6 0 16,-9-1 0-16,-1 9 0 15,-7 4 0-15,0 10 0 16,-1 10 0-16,-1 4 0 15,1 16 0-15,4 9 0 16,9 2 0-16,7 6 0 0,7 6 0 16,7-1 0-1,5 1 0-15,11-4 0 0,9-7 0 16,5-5 0-16,5-7 0 16,2-10 0-16,-4-8 0 15,2-4 0-15,-5-10 0 0,-3-6 0 16,-8-9 0-16,-8-3 0 15,-6-4 0-15,-5-7 0 0,-8 4 0 16,-7-2 0-16,-7 4 0 16,-3 6 0-16,-5 7 0 15,3 4 0-15,0 13 0 16,-3 5 0-16,3 12 0 0,6 8 0 16,1 5 0-16,8 4 0 15,7 4 0-15,5-1 0 16,3 0 0-16,14-2 0 15,5-5 0-15,3-5 0 16,7-5 0-16,-2-11 0 16,7-4 0-16,-4-3 0 0,-4-13 0 15,-4-2 0-15,-4-6 0 16,-9-7 0-16,-4-3 0 16,-8-1 0-16,-8 3 0 15,-7 5 0-15,-10 2 0 0,-5 11 0 16,-4 8 0-16,-1 6 0 15,-3 15 0-15,3 7 0 0,3 3 0 16,15 10-78-16,4 0-9 16</inkml:trace>
  <inkml:trace contextRef="#ctx0" brushRef="#br3" timeOffset="209477.4831">10562 4400 284 0,'0'0'8'16,"0"0"3"-16,-9-11 4 15,9 11 4-15,-9-15 1 16,2 8 3-16,2-3 1 15,-4 3-1-15,3-4-6 0,-1 9-5 16,-3 2-3-16,1 2-4 16,-2 11-2-16,1 2-1 15,3 6-2-15,5-2 1 0,-2 8-1 16,4-2 0 0,6-1 0-16,6-3 0 0,6-4 1 15,4-5 0-15,3-7 0 16,2-5 1-16,3 0 0 0,-5-10 1 15,2-7 0-15,-2-1 1 16,-5-7 1-16,-5-2-1 16,-8 0 0-16,-7 2 1 15,0-2-5-15,-12 7 0 0,-8 3 0 16,-3 8 0-16,-4 6 0 16,-3 3 0-16,0 4 0 15,3 11 0-15,3 3 0 16,1 2 0-16,8 2 0 15,5 3 0-15,8-3 0 0,2 0 0 16,7 3 0-16,11-7 0 16,1-4 0-16,8-4 0 15,-2-5 0-15,10-5 0 16,-5-2 0-16,0-11 0 0,-3-4 0 16,-2-1 0-16,-7-6 0 15,-6-3 0-15,-7-3 0 16,-5 2 0-16,-12 1 0 15,-8 3 0-15,-5 4 0 0,-8 8 0 16,-1 5 0-16,-3 7 0 16,0 4 0-16,4 13 0 0,6 8 0 15,12 12-10-15,15-2-77 16,7-1-2-16</inkml:trace>
  <inkml:trace contextRef="#ctx0" brushRef="#br3" timeOffset="212026.194">23064 7439 378 0,'0'0'9'0,"3"-10"3"16,-3 10 2-16,4-12 2 16,-4 12 1-16,0-13 0 0,0 13 1 15,-7-2 0-15,-6 4-6 16,-1 11-12-16,-4 9 0 16,-1 5 0-16,-2 6 0 15,1 8 0-15,3 4 0 16,4 5 0-16,4-3 0 0,6 0 0 15,3-3 0-15,12-2 0 16,6-7 0-16,7-10 0 16,7-5 0-16,3-5 0 15,9-8 0-15,2-7 0 16,-4-6 0-16,5-6 0 16,-7-8 0-16,-1-2 0 0,-9-7 0 15,-3-9 0-15,-9 0 0 16,-8-5 0-16,-10-4 0 15,-3 2 0-15,-11 0 0 0,-11 4 0 16,-5 5 0-16,-7 7 0 16,-3 9 0-16,-5 6 0 0,6 6 0 15,-4 8 0-15,6 0 0 16,5 8 0-16,4 6 0 16,6 4 0-16,10-1 0 15,2 1 0-15,10 4 0 16,2-3-61-16,18-6-33 0</inkml:trace>
  <inkml:trace contextRef="#ctx0" brushRef="#br3" timeOffset="213878.5439">10940 4922 330 0,'0'0'9'15,"-5"-12"3"-15,5 12 5 16,-5-18 2-16,0 10 1 0,5 8 1 16,-18-14 0-1,9 7 1-15,-7 7-8 0,2 9-4 16,-6 11-2-16,0 10-3 16,3 0-2-16,0 9-3 0,4 4 0 15,6 1 0-15,7-4 0 16,0 2 0-16,14-7 0 15,4-5 0-15,7-6 0 16,5-7 0-16,2-7 0 16,7-7 0-16,1-3 0 0,3-8 0 15,-6-6 0-15,2-9 0 16,-3-2 0-16,-10-7 0 16,-5 0 0-16,-8-4 0 0,-13-5 0 15,-4 2 0-15,-10-2 0 16,-11 5 0-16,-5 6 0 15,-7 0 0-15,0 10 0 16,-6 5 0-16,6 11 0 0,0 1 0 16,7 6 0-16,3 4 0 15,6 5 0-15,9 3 0 16,5 2 0-16,5 1 0 16,4 2 0-16,8-5-5 15,10-11-75-15,4 14-11 0</inkml:trace>
  <inkml:trace contextRef="#ctx0" brushRef="#br3" timeOffset="215113.2706">11341 5288 259 0,'0'0'8'0,"0"0"4"15,0 0 4-15,0 0 3 16,0 0 2-16,0 0 2 16,0 0 4-16,0 0-1 0,0 0-5 15,-9-7-4-15,9 7-2 16,0 0-2-16,0-12-2 16,0 12-1-16,3-15-1 15,5 7-5-15,2-4-4 0,-1 3 0 16,7-2 0-16,1 4 0 15,-2-1 0-15,2 4 0 16,1 4 0-16,-3 0 0 16,-3 4 0-16,0 4 0 0,-4 4 0 15,-3 3 0-15,-5 5 0 16,0 0 0-16,-8 9 0 16,-6-3 0-16,-4 1 0 15,-2 0 0-15,-2-3 0 16,4-1 0-16,-4-3 0 0,7-5 0 15,3-6 0-15,5-1 0 16,7-8 0-16,0 0 0 16,0 0 0-16,12 0 0 0,2-10 0 15,9-2 0-15,2-3 0 16,0 3 0-16,5 0 0 16,-3-5 0-16,-2 10 0 15,-1-2 0-15,-1 4 0 0,-5 0 0 16,-4 5 0-16,2-3 0 15,-4 3 0-15,-12 0 0 16,15 0 0-16,-15 0 0 16,0 0 0-16,0 0 0 15,0 0 0-15,0 0 0 0,0 8 0 16,0-8 0-16,-13-3 0 16,13 3-90-16,0 0-3 15</inkml:trace>
  <inkml:trace contextRef="#ctx0" brushRef="#br3" timeOffset="216309.2862">23521 7860 376 0,'0'0'9'0,"0"0"4"15,0 0 3-15,0-12 1 16,0 12 3-16,0-12 0 0,0 12 2 16,0-11-4-16,0 11-18 15,-13-1 0-15,13 1 0 16,-12 12 0-16,5 0 0 0,2 8 0 15,-3-1 0-15,3 5 0 16,3 2 0-16,-3-2 0 16,3-2 0-16,-1 1 0 15,3-6 0-15,0-4 0 16,0 0 0-16,0-13 0 16,3 9 0-16,-3-9 0 0,0 0 0 15,9-12 0-15,-9-2 0 16,3-7 0-16,-3-4 0 15,2 0 0-15,-2-4 0 16,0 1 0-16,0 3 0 0,0 2 0 16,0 7 0-16,0 1 0 15,0 15 0-15,0 0 0 0,0 0 0 16,0 8 0-16,6 9 0 16,-4 3 0-16,1-3 0 15,-1 7 0-15,3-1 0 16,-3 3 0-16,1-9 0 15,-1 5 0-15,-2-22 0 0,0 19-67 16,0-9-27-16</inkml:trace>
  <inkml:trace contextRef="#ctx0" brushRef="#br3" timeOffset="240344.1094">24402 7154 133 0,'0'0'5'0,"0"0"4"0,0 0 3 16,0 0 3-16,0 5 3 16,0-5 0-16,0 0 1 0,0 0 1 15,0 0-6-15,0 0-3 16,0 0-2-16,0 0-3 16,0 0 0-16,0 0-2 0,0 0 0 15,0 10 0-15,0-10 0 16,0 0 0-16,0 0 2 15,0 0-2-15,0 0 0 16,0 0-1-16,0 0 0 0,0 0 1 16,0 0-2-16,0 0 1 15,0 0-1-15,0 0 0 16,0 0-1-16,0 0 0 16,0 0 1-16,0 0-1 15,0 0 0-15,0 0 1 0,0 0-1 16,0 0 0-16,0 0 1 15,0 0-1-15,0 0 0 16,0 0 0-16,0 0 1 16,0 0-2-16,0 0-3 0,0 0-6 15,0 0-29-15,0 0-32 16,0 0-3-16</inkml:trace>
  <inkml:trace contextRef="#ctx0" brushRef="#br3" timeOffset="243242.5997">24443 7201 242 0,'0'0'5'16,"0"0"4"-16,0 0 3 0,0 0 1 15,0-8 2-15,0 8 1 16,0 0 2-16,0 0 1 16,0 0-3-16,0 0-3 0,0 0 0 15,0 0-2-15,0 0-2 16,0 0 0-16,0 0-1 16,0 0-2-16,0 0 0 15,0 0-1-15,0 0-1 16,0 0 1-16,0 0-1 0,0 0 0 15,0 0 0-15,0 0 1 16,0 0-1-16,8-6 1 16,-8 6-1-16,8-13 0 15,-8 13 1-15,7-13 0 16,-5 4-1-16,3-1 1 0,-2-3-1 16,-1 1-4-16,0-2 0 15,-2 0 0-15,4-5 0 0,-4 2 0 16,0-5 0-16,0 2 0 15,0-3 0-15,0-2 0 16,-4 3 0-16,4-3 0 0,-4 4 0 16,1-3 0-16,-2-1 0 15,1 6 0-15,1-4 0 16,1 2 0-16,-3-2 0 16,2 3 0-16,-2-5 0 15,2 6 0-15,-1-1 0 0,-1-3 0 16,-2 4 0-16,4-1 0 15,-5 3 0-15,3-3 0 16,0 4 0-16,-2 0 0 16,2-4 0-16,-1 5 0 15,2 0 0-15,-4-5 0 16,4 5 0-16,1 0 0 0,-2 0 0 16,0 1 0-16,0-1 0 15,0 3 0-15,0-3 0 16,-2 3 0-16,2-1 0 0,-3 2 0 15,1-3 0-15,2 1 0 16,-5 4 0-16,5-1 0 16,-3 0 0-16,8 10 0 0,-9-12 0 15,9 12 0-15,-8-16 0 16,8 16 0-16,-8-9 0 16,8 9 0-16,0 0 0 15,-9-11 0-15,9 11 0 0,0 0 0 16,0 0 0-1,-10-6 0-15,10 6 0 0,0 0 0 16,0 0 0-16,-11-11 0 16,11 11 0-16,0 0 0 15,-9-9 0-15,9 9 0 0,0 0 0 16,0 0 0-16,-10-8 0 16,10 8 0-16,0 0 0 15,0 0 0-15,-10-5 0 0,10 5 0 16,0 0 0-16,0 0 0 15,-10-9 0-15,10 9 0 16,0 0 0-16,0 0 0 16,-7-11 0-16,7 11 0 0,0 0 0 15,0 0 0-15,-11-9 0 16,11 9 0-16,0 0 0 16,-5-10 0-16,5 10 0 0,0 0 0 15,0 0 0 1,-4-11 0-16,4 11 0 0,0 0 0 15,0 0 0-15,0 0 0 16,-5-7 0-16,5 7 0 16,0 0 0-16,0 0 0 15,0 0 0-15,0 0 0 0,0 0 0 16,0 0 0-16,0 0 0 16,0 0 0-16,0 0 0 15,0 0 0-15,0 0 0 0,0 0 0 16,-7 7 0-16,7 4 0 15,0-1 0-15,0 5 0 16,0 4 0-16,0 3 0 16,0-2 0-16,-3 4 0 0,3 2 0 15,0-4 0-15,0 2 0 16,0 0 0-16,0-2 0 16,0-3 0-16,0 3 0 0,0-9 0 15,0 2 0 1,0-6 0-16,-2-1 0 0,2-8 0 15,0 10 0-15,0-10 0 16,0 0 0-16,0 0 0 16,0 0 0-16,-6-5 0 15,3-4 0-15,3-1 0 0,0-4 0 16,0 0 0-16,0-5 0 16,0-4 0-16,0 1 0 15,0-1 0-15,5 1 0 0,-1-2 0 16,1 4 0-16,-3-3 0 15,3 5 0-15,0 4 0 16,-3-1 0-16,0 1 0 16,1 1 0-16,-1 3 0 0,-2 10 0 15,4-14 0-15,-4 14 0 16,2-11 0-16,-2 11 0 16,0 0 0-16,2-7 0 15,-2 7 0-15,0 0 0 16,0 0 0-16,0 0 0 0,0 0 0 15,0 0 0-15,0 0 0 16,0 0 0-16,0 0 0 16,0 0 0-16,0 0 0 15,0 0 0-15,0 0 0 0,0 0 0 16,0 0 0-16,0 0 0 16,0 0 0-16,0 0 0 15,0 0 0-15,0 0 0 0,0 0 0 16,0 0 0-16,0 0 0 15,0 0 0-15,0 0 0 16,0 0 0-16,0 0 0 0,0 0 0 16,0 0 0-16,0 0 0 15,0 0 0-15,0 0 0 16,0 0 0-16,0 0 0 16,0 0 0-16,0 0 0 0,0 0 0 15,0 0 0 1,0 0 0-16,0 0 0 0,0 0 0 15,0 0 0-15,0 0 0 16,0 0 0-16,0 0 0 16,0 0 0-16,0 0 0 15,0 0 0-15,0 0 0 0,0 0 0 16,0 0 0-16,0 0 0 16,0 0 0-16,0 0 0 15,0 0 0-15,0 0 0 0,0 0 0 16,0 0 0-16,0 0 0 15,0 0 0-15,0 0 0 0,0 0 0 16,0 0 0-16,0 0 0 16,0 0 0-16,0 0 0 15,0 0 0-15,0 0 0 16,0 0 0-16,0 0 0 0,0 0 0 16,0 0 0-16,0 0 0 15,0 0 0-15,0 0 0 16,0 0 0-16,0 0 0 15,0 0 0-15,0 0 0 16,0 0 0-16,0 0 0 0,0 0 0 16,0 0 0-16,0 0 0 15,0 0 0-15,0 0 0 16,0 0 0-16,0 0 0 16,0 0 0-16,0 0 0 15,0 0 0-15,0 0 0 0,0 0 0 16,0 0 0-16,0 0 0 15,0 0 0-15,0 0 0 16,0 0 0-16,0 0 0 0,0 0 0 16,-2-12 0-16,2 12 0 15,0 0 0-15,-6-8 0 16,6 8 0-16,0 0 0 16,-5-10 0-16,5 10 0 0,0 0 0 15,-2-10 0-15,2 10 0 16,0 0 0-16,0 0 0 15,0 0 0-15,0 0 0 16,0 0 0-16,0 0 0 0,0 0 0 16,0 0 0-16,0 0 0 15,0 0 0-15,0 0 0 16,0 0 0-16,0 0 0 16,0 0 0-16,0 0 0 0,5 0 0 15,-5 0 0-15,20 10 0 16,-2-3 0-16,6 1 0 15,3 1 0-15,8-1 0 16,3-1 0-16,4 4 0 0,-3-6 0 16,7 2 0-16,-9-1 0 15,-3 1 0-15,-9-2 0 16,0 0 0-16,-10-3 0 0,-5 3 0 16,-10-5 0-16,12 2 0 15,-12-2 0-15,0 0 0 16,0 0 0-16,0 0 0 15,0 0 0-15,0 0 0 16,0 0 0-16,0 0 0 0,0 0 0 16,-9 0 0-16,9 0 0 15,-7 0 0-15,7 0 0 16,0 0 0-16,-13 3 0 16,13 9 0-16,4-5-61 15,-4-7-35-15</inkml:trace>
  <inkml:trace contextRef="#ctx0" brushRef="#br3" timeOffset="249013.5575">28667 3012 243 0,'0'0'6'0,"-5"-10"2"0,-5 0 3 16,-5 0 3-16,-2-2 1 0,-5-3 2 15,-8 0 2-15,-7 1 0 16,-6 1-3-16,-6 8-3 15,-6 5-1-15,-7 5-4 16,-8 12-1-16,-2 6-2 0,-5 6 0 16,0 13-1-16,0 8 1 15,7 10-1-15,3 4 1 16,12 13-1-16,11 3-1 16,11 3 0-16,13 6 0 15,13-2 0-15,9-2-1 0,19-6-1 16,8-8 1-16,16-8 0 15,14-12 1-15,11-8-1 16,12-17 0-16,10-13 0 16,7-13-1-16,6-13 1 0,4-9-1 15,3-17 1-15,0-6 0 16,0-14 0-16,-8-3 0 16,-12-8 1-16,-9-6 1 15,-19-3-1-15,-15-10-1 0,-21-1 1 16,-18-2 0-16,-18 5 0 15,-16 3 0-15,-16 10 0 16,-18 10 1-16,-9 12-4 16,-11 12 0-16,-7 13 0 15,-7 9 0-15,-2 11 0 0,2 7 0 16,2 6 0-16,8 8 0 16,10 8 0-16,4 2-9 15,24-3-55-15,12 11-23 16,14-2 0-16</inkml:trace>
  <inkml:trace contextRef="#ctx0" brushRef="#br3" timeOffset="259185.2739">5966 10570 379 0,'0'0'6'0,"0"0"1"15,0-10 2-15,0 10 1 0,-15-12 1 16,5 4 0-16,-5 3 1 16,-2 3-1-16,-8 4-3 15,-3 11-3-15,-4 9-1 16,0 10-2-16,0 10 1 0,2 8-2 15,0 9 1-15,7 6-1 16,5 2 1-16,9-3 1 16,9 2-1-16,5-5 1 0,13-7 0 15,4-9 0-15,13-6 0 16,2-10 1-16,13-11-2 16,1-7 0-16,7-11 0 15,-1-8-2-15,3-13 0 16,-3-5 0-16,-5-9 0 0,-10-8 0 15,-2-3 0-15,-15-9 0 16,-7-4 0-16,-11-3 0 16,-10-2 0-16,-9 1 0 15,-10 2 0-15,-10 6 0 0,-3 4 0 16,-10 13 0-16,3 8 0 16,-8 10 0-16,5 13 0 15,3 7 0-15,2 7 0 16,8 11 0-16,7 7 0 0,7 4-4 15,8 1-9-15,10 9-18 16,18-1-56-16,1 1-2 16</inkml:trace>
  <inkml:trace contextRef="#ctx0" brushRef="#br3" timeOffset="259425.8165">6406 11051 394 0,'0'0'5'16,"0"0"2"-16,0 0 3 15,2 14 1-15,-2-1 1 0,3 5 0 16,-1 4 1-16,0 5 0 16,1 0-4-16,-3 8-3 15,0 0-2-15,0-1-1 16,0 1-2-16,0-6-5 15,0 4-8-15,0-9-34 0,0-2-39 16,6-5-1-16</inkml:trace>
  <inkml:trace contextRef="#ctx0" brushRef="#br3" timeOffset="260184.4993">6928 10885 366 0,'0'0'7'0,"0"0"4"16,0 0 1-16,0 0 0 15,0 0 1-15,0 0 1 16,0 0 1-16,7 2 1 16,6-2-5-16,7 5-4 15,4-3 0-15,8 3 0 0,6-2-1 16,2-3 1-16,10 0-7 15,-3-3 0-15,3-4 0 0,-4 2 0 16,4 0 0-16,-5-2 0 16,-5 0 0-16,-5 4 0 15,-5-2 0-15,-5 2 0 16,-11 3 0-16,2 0 0 0,-16 0 0 16,12 0 0-16,-12 0 0 15,0 0 0-15,0 0 0 16,0 0 0-16,0 0 0 15,0 0 0-15,0 0 0 0,0 8-11 16,0-8-29-16,-5 0-48 16,5 0-2-16</inkml:trace>
  <inkml:trace contextRef="#ctx0" brushRef="#br3" timeOffset="260550.1094">7577 10623 429 0,'0'0'3'0,"0"0"1"15,0 0 1-15,0 0 1 16,0 9 0-16,0-9 2 0,2 17 0 16,6-4 0-16,4-1-1 15,5-2-2-15,4 5-1 16,3-3 0-16,3-2-1 15,5-1-1-15,1 0-1 16,2-1 1-16,-5-2-2 0,0 5 1 16,-6-4-1-16,-4 8 1 15,-5-3 0-15,-9 8-1 16,-6 2 1-16,-13 6 1 16,-7 3-2-16,-7 5 0 15,-8-4 0-15,-3 2 0 0,-1-2 0 16,4-1 0-16,5-7 0 15,5-2 0-15,2-10-20 16,14 1-65-16,9-13-4 16</inkml:trace>
  <inkml:trace contextRef="#ctx0" brushRef="#br3" timeOffset="261181.242">8457 10421 412 0,'0'0'4'0,"0"0"2"16,-2-12 1-16,2 12 2 16,-13-10-2-16,3 8 1 15,-5 2 2-15,0 9-1 16,-3 14-2-16,-1 9-2 0,4 10-2 15,3 8 0-15,-1 9-1 16,8 5 1-16,5 1-1 0,5-6-1 16,10-2 0-16,7-10-1 15,11-4 2-15,4-14 0 16,5-9 0-16,6-10 0 16,3-10-1-16,-3-3 2 15,4-11-3-15,0-11 0 0,-7-2 0 16,-3-11 0-16,-4-6 0 15,-6-6 0-15,-10-8 0 16,-9-3 0-16,-6 0 0 16,-9 4 0-16,-14 2 0 0,-10 6 0 15,-4 9 0-15,-13 10 0 16,-4 10 0-16,-5 8 0 16,-3 7 0-16,5 5 0 15,1 3 0-15,6 9 0 0,6 1 0 16,12 3 0-16,6 4-5 15,8 3-10-15,11-1-28 16,8 2-44-16,11-1 0 16</inkml:trace>
  <inkml:trace contextRef="#ctx0" brushRef="#br3" timeOffset="261733.3092">9026 11043 443 0,'0'0'5'0,"0"0"2"16,0 0 1-16,-10-5 2 15,10 5-1-15,-5-8-1 16,5 8 1-16,0-15 0 0,0 15-6 16,10-14-3-16,3 7 0 15,4 5 0-15,-2-1 0 16,2 3 0-16,1 0 0 15,-6 3 0-15,1 4 0 0,-4 5 0 16,-6 5 0-16,-3-2 0 16,0 7 0-16,-10 1 0 15,-3 4 0-15,1-3 0 0,-3 0 0 16,-2-2 0-16,-1-3 0 16,6-1 0-16,5-6 0 0,1 0 0 15,6-12 0-15,-2 9 0 16,2-9 0-16,4 5 0 15,9-5 0-15,8-5 0 16,0-1 0-16,7-1 0 16,4-4 0-16,-2 3 0 15,2 2 0-15,-2-2 0 0,-5 6 0 16,-12 17-79-16,1-15-10 16</inkml:trace>
  <inkml:trace contextRef="#ctx0" brushRef="#br3" timeOffset="264201.1515">10771 10525 341 0,'0'0'7'0,"0"0"4"0,0 0 4 15,-7-10 1-15,7 10 0 16,-6-10 1-16,6 10 0 15,4-16 0-15,5 8-7 16,6 5-3-16,5 3-3 0,5 0-2 16,0 8 0-16,-1 7-1 15,3 3 0-15,-4 9-1 16,-5-1 1-16,-4 7 0 0,-6-3 0 16,-8 4-1-16,0-2 1 15,-10-3 0-15,-2 2 0 16,-6-6 1-16,-2-6-1 15,1-2 0-15,-2-2 0 0,5-9 1 16,-2-1 0-16,6-5-1 16,3-11 1-16,7-4-1 15,2-7 0-15,13-7 0 16,4-3-1-16,6-6 0 16,4 4 1-16,5-7-1 15,3 9 0-15,0 1 1 0,-3 7 0 16,-7 4-1-16,-3 6 0 15,-7 7 0-15,-2 4-1 16,-13 3 1-16,7 10 0 16,-7 6 0-16,0 6 0 0,-2 0 0 15,-1 5 1-15,1 0-1 16,2 1 1-16,0-3-1 0,5-3 2 16,2-5-2-16,6-1 0 15,1-7 0-15,7-2 0 16,-2-3 0-16,3-2 0 15,1-2 0-15,-4 0 0 0,4-2 0 16,-5-2 0-16,-4 2 0 16,-3-3-19-16,1 5-66 15,-12 0-5-15</inkml:trace>
  <inkml:trace contextRef="#ctx0" brushRef="#br3" timeOffset="264568.2333">11574 10871 419 0,'0'0'2'0,"0"0"1"0,0 6 1 15,-3 4 1-15,-4 2 1 16,0 6-1-16,-6 4 2 16,1 3 0-16,-1 5 0 15,-4-1-2-15,2 1 0 0,0-3-2 16,-3 0 1-16,4-4-1 15,1-3-2-15,3-5-5 16,3 0-9-16,7-15-23 16,-18 12-47-16,18-12 0 0</inkml:trace>
  <inkml:trace contextRef="#ctx0" brushRef="#br3" timeOffset="265120.4794">11914 10414 424 0,'0'0'4'0,"0"0"1"15,0 0 2-15,0 0-1 16,0 0 0-16,0 0 0 0,0 0 1 15,-5 15 0-15,3 3-4 16,-1 6-2-16,3 0 0 16,3 3-1-16,4 6 1 15,4-6 0-15,3-4 0 0,6-9 1 16,5-1-1-16,0-8 1 16,3-5-1-16,-2-2 2 0,-1-8-1 15,-2-3 0-15,-3-5 0 16,-5-1 1-16,-2 2 0 15,-6-2-1-15,-5 2 1 16,1 5-1-16,-3 3-1 16,0 9 1-16,0 0-2 0,0 0 0 15,0 7 0-15,0 7 0 16,0 10 0-16,4 2-2 16,4 4 2-16,-4 3 0 15,7 6 0-15,1-4 0 0,1 3 0 16,-6-7 0-16,3 4 0 15,-8-8 0-15,-2 4 2 16,-9-8-2-16,-7 0 0 16,-5-3 0-16,-4-5 0 0,-8 0 0 15,1-6 0-15,-3 1 0 16,3-4-4-16,2-2-3 16,3-6-13-16,9-11-57 15,6 8-11-15</inkml:trace>
  <inkml:trace contextRef="#ctx0" brushRef="#br3" timeOffset="265334.1337">12536 10747 397 0,'0'0'6'0,"0"0"2"0,0 9 3 15,0 3 1-15,0 3 1 16,-5 2 1-16,-2 8-1 0,-1 1 1 15,-2 3-5-15,1-2-4 16,-2 1-3-16,6-6-1 16,0 0-8-16,-2-7-16 0,2-1-60 15,5-14-3-15</inkml:trace>
  <inkml:trace contextRef="#ctx0" brushRef="#br3" timeOffset="265751.0121">12730 10436 421 0,'0'0'4'0,"0"0"3"0,0 0 1 0,0 0 1 16,0 0 1-16,0 0 1 15,0 0 0-15,0 0 1 16,13-1-4-16,3-2-1 15,9 3-4-15,8 0-3 16,1 0 0-16,7 0 0 0,-4 0 0 16,0 4 0-16,-5 4 0 15,-7 2 0-15,-9 7 0 0,-9 1 0 16,-7 3 0-16,-11 2 0 16,-6 4 0-16,-5 0 0 15,-8 0 0-15,3 2 0 16,-6-5 0-16,8 1 0 0,1-6 0 15,6-3 0-15,9 0 0 16,3-3 0-16,6-2 0 16,11-7 0-16,5 3 0 15,14-7 0-15,2 0 0 0,7 0 0 16,2-4 0-16,7-2 0 16,-8-3 0-16,1-17-78 15,-6 16-11-15</inkml:trace>
  <inkml:trace contextRef="#ctx0" brushRef="#br3" timeOffset="266457.0338">13404 10092 441 0,'0'0'1'0,"0"0"1"16,0 14 2-16,5 4 1 0,2 7 2 15,5 9 0 1,1 11 1-16,6 5 0 0,4 4-1 16,2 8 0-16,-2 0-2 15,4 4-2-15,-3 2-1 16,-6-1 0-16,-6-3 0 0,-4 5-2 16,-8-2 0-16,-10 0 0 15,-14-5 0 1,-12 3 0-16,-11-4 0 0,-12-4 0 15,-11 0 0-15,-15-4 0 16,-11-4 0-16,-14-9 0 0,-7-1 0 16,-12-10 0-16,-13-3 0 15,-5-8 0-15,-12-9 0 16,-4-6 0-16,-2-8 0 0,-1-8 0 16,-1-11 0-16,3-9 0 15,5-6 0-15,5-6 0 16,7-7 0-16,8-3 0 15,5-3 0-15,5 2 0 0,12-3 0 16,10 2 0-16,10 3 0 16,12-3 0-16,11-1 0 15,17-2 0-15,7-4 0 16,17 0 0-16,8-3 0 16,18-2 0-16,7-2 0 15,12-1 0-15,15-1 0 0,19 0 0 16,18 3 0-16,21 3 0 15,21 5 0-15,27 5 0 0,23 7 0 16,28 8 0-16,23 15 0 16,16 7 0-16,16 16 0 15,12 8 0-15,5 16 0 0,-3 15 0 16,-9 10 0-16,-16 9 0 16,-13 6 0-16,-24 4 0 15,-19 3 0-15,-29 3 0 16,-23-7 0-16,-31 0 0 15,-22-2 0-15,-26-1 0 0,-24-6 0 16,-17 1 0-16,-23-8 0 16,-9 2 0-16,-13-8-3 15,-12 3-83-15,7-8-3 0</inkml:trace>
  <inkml:trace contextRef="#ctx0" brushRef="#br3" timeOffset="282551.2233">11803 3718 273 0,'0'0'8'0,"0"0"3"0,0 0 5 15,0 0 2-15,0 0 0 16,5 0 1-16,7-8 5 16,6-2-2-16,4-6-5 0,15-4-4 15,7-7-2-15,14-1-2 16,10-6 0-16,6-4-1 15,6 3-2-15,-4 4-1 16,4-5-1-16,-10 4 0 0,-6 5-2 16,-7 6 1-16,-9 0-1 15,-11 6 0-15,-7 2 0 16,-11 4 1-16,-6 4-1 16,-13 5-2-16,0 0 0 15,0 0 0-15,-5 2 0 0,-10 3 0 16,3 2 0-16,-6 1 0 15,4-1-7-15,-7 1-17 16,7-3-59-16,1 10-4 16</inkml:trace>
  <inkml:trace contextRef="#ctx0" brushRef="#br3" timeOffset="283317.4756">8240 3934 197 0,'0'0'8'0,"0"0"6"0,0 0 3 16,0 0 4-16,6-10 5 15,1 2 0-15,5-6 3 16,3-4 1-16,8-9-5 0,3-6-5 15,12-3-4-15,2-7-2 16,12-6-3-16,6-4-1 16,4-1-3-16,0-3 0 15,2 3-2-15,1-1-1 0,-3 1 0 16,-7 6-2-16,-11 9 0 16,-7 5-1-16,-7 8 1 15,-10 4-1-15,-4 7 1 16,-11 8 0-16,-5 7-2 15,0 0 1-15,0 0-2 0,-11 10-4 16,4 2-8-16,-5 2-13 16,-1 6-57-16,5 1-1 15</inkml:trace>
  <inkml:trace contextRef="#ctx0" brushRef="#br3" timeOffset="283953.479">10339 7575 338 0,'0'0'5'16,"0"0"1"-16,0 0 2 0,0 0 4 16,5-8 3-1,9-3 1-15,11-9 2 0,17-13 2 16,13-9-6-16,18-8 0 16,16-14-2-16,10-2-3 0,8-2-3 15,0 4-2-15,-8 7-1 16,-12 10-2-16,-9 10 0 0,-22 11-1 15,-13 9-2-15,-15 10-1 16,-14 7-4-16,-14 0-9 16,0 0-39-16,-2 7-29 15,-10 1-4-15</inkml:trace>
  <inkml:trace contextRef="#ctx0" brushRef="#br1" timeOffset="293859.4341">8862 4694 239 0,'0'0'6'15,"0"0"4"-15,0 0 4 16,0 0 1-16,-3-10 0 16,3 10-1-16,0 0 3 15,0 0 0-15,0 0-4 0,8-2-2 16,-1 2-3-16,6-3 1 16,4 3-1-16,3 0 0 15,3-3 0-15,4 1-1 16,3-1-1-16,2 0-1 0,3 2-1 15,2-4 0-15,-2 2-3 16,4 1 1-16,-1-3 0 16,4 2-1-16,1-1 0 15,-4 1 0-15,1-2-1 0,-3 0 1 16,3 1-1-16,0-1 1 16,-1-1-1-16,-4-1 1 15,5-1-1-15,-3 4 1 16,3-4-1-16,-2 0 1 0,-1 1-1 15,0-1 1-15,0-1-1 16,0 1 1-16,-1-1-1 16,1 1 0-16,-2-1 0 15,-3-2 1-15,0 4-1 0,-2-1 0 16,2 2 0 0,-4-3 0-16,-1 4 1 0,0-2-1 15,-2 4 0-15,0-2 0 16,-3 3 1-16,1 0-1 15,-1-1 0-15,-2 1 0 0,0-1 0 16,-2 1 0-16,1-4 0 16,-4 4 1-16,0 2-1 0,0-2 1 15,-3-3 0-15,-2 3 0 16,0-1 0-16,-10 3 0 16,13-5 1-16,-13 5-1 15,0 0 1-15,9-4 0 16,-9 4 1-16,0 0-1 0,0 0 0 15,0 0 0-15,0 0 1 16,0 0-2-16,0 0 1 16,0 0-2-16,0 0 0 15,0 0-2-15,-5 0-3 16,5 0-5-16,0 0-13 0,-12 4-60 16,12-4 0-16</inkml:trace>
  <inkml:trace contextRef="#ctx0" brushRef="#br1" timeOffset="296110.4644">10555 4335 48 0,'0'0'6'0,"0"0"3"0,5 0 4 15,-5 0 5-15,0 0 5 16,0 0 4-16,0 0 7 15,9 2 3-15,-9-2-1 0,0 0-5 16,0 0-3-16,8-5-2 16,-8 5-5-16,3-16-2 15,-3 0-4-15,2 0-5 16,-2-5-1-16,0-7-1 16,0-3 0-16,0-2 0 0,0-8-1 15,0-1 0-15,-2-7-1 16,-4 3 0-16,1-9-1 15,1 1 0-15,-1 0 0 16,0-3 0-16,-3 2 0 0,3-2 1 16,0 5-1-16,3 3-1 15,-1-1 0-15,1 6-1 16,0-1 1-16,-3 0-4 16,2 6 0-16,0-1 0 0,1 3 0 15,-1 2 0-15,1 3 0 16,-1 1 0-16,1-1 0 15,2 6 0-15,0-1 0 0,0 2 0 16,0 3 0-16,0-3 0 16,0 2 0-16,0 4 0 15,0-4 0-15,0 3 0 16,0-2 0-16,-2 2 0 16,2 4 0-16,-3-7 0 0,3 3 0 15,-2-1 0-15,2 4 0 16,0-2 0-16,0 2 0 15,0-3 0-15,0 4 0 16,0 1 0-16,0 3 0 0,0-2 0 16,0 4 0-16,0-2 0 15,0 12 0-15,5-18 0 16,-5 18 0-16,2-12 0 16,-2 12 0-16,5-11 0 15,-5 11 0-15,0 0 0 0,0 0 0 16,0 0 0-16,0 0 0 15,0 0 0-15,0 0 0 0,0 0 0 16,0 0 0-16,0 0 0 16,0 0 0-16,0 0 0 15,0 0 0-15,0 0 0 16,0 0 0-16,2 6 0 16,-2-6 0-16,0 0 0 0,0 0 0 15,0 0 0-15,0 0 0 16,0 0 0-16,0 0 0 15,0 0 0-15,0 0 0 16,0 0 0-16,0 0 0 16,0 0 0-16,0 0 0 0,0 0 0 15,0 0 0-15,0 0 0 16,0 0 0-16,0 0 0 16,0 0 0-16,0 12 0 15,0-12 0-15,-2 18 0 0,-3-4 0 16,-5 6 0-16,2-1 0 15,-1 7 0-15,-4-4 0 0,0 0 0 16,4 0 0-16,-3 1 0 16,1-8 0-16,4-3 0 15,7-12 0-15,-12 15 0 16,12-15 0-16,0 0 0 16,0 0 0-16,0 0 0 0,0-9 0 15,0-3 0-15,2-2 0 16,3-4 0-16,2 4 0 15,1-6 0-15,2 6 0 16,-3-9 0-16,3 5 0 16,1 3 0-16,-4-2 0 0,0 3 0 15,-2 2 0-15,2 2 0 16,-7 10 0-16,8-15 0 16,-8 15 0-16,8-10 0 15,-8 10 0-15,0 0 0 0,0 0 0 16,0 0 0-16,9-2 0 15,-9 2 0-15,0 0 0 16,11 2 0-16,-11-2 0 0,12 7 0 16,-12-7 0-16,18 18 0 15,-11-8 0-15,2 2 0 16,7-2 0-16,-7 5 0 16,4-3 0-16,0 0 0 0,-1-3 0 15,1 5 0-15,-1-10 0 16,-3 4 0-16,2-5 0 15,-4-3 0-15,-7 0 0 0,12 2 0 16,-12-2 0 0,0 0 0-16,0 0 0 0,0 0 0 15,11 0 0-15,-11 0 0 16,0 0-43-16,0 0-42 16,0 0-5-16</inkml:trace>
  <inkml:trace contextRef="#ctx0" brushRef="#br1" timeOffset="297222.9731">8949 4567 323 0,'0'0'5'15,"0"0"3"-15,0 0 1 0,0-12 3 16,0 12 1-16,0-10 2 15,0 10-1-15,0-12 0 16,0 12-5-16,0-8-3 16,0 8-1-16,0 0-2 0,0 0-1 15,0 0-1-15,0 0 1 16,0 6 0-16,0-6 0 16,-5 17 0-16,-1-7 1 15,-1 2 0-15,-2 0 0 0,-3 6-1 16,-1-5 0-16,1 2 0 15,-4-3-1-15,2-3 0 16,3 1 1-16,-1-2-1 0,2-4 0 16,10-4 0-16,-13 5 0 15,13-5-1-15,0 0 0 16,0 0-1-16,0 0 0 16,0 0 0-16,0 0 0 15,8 8 1-15,5-6 0 0,1-2 0 16,6 0 1-16,5 0 0 15,3 0 0-15,-1 0 0 16,1 0 0-16,-2 0-1 16,4 0 1-16,-5 0-1 0,0 3 1 15,-7-1-1-15,-4 1 0 16,2 3 0-16,-4-4 1 16,-12-2-1-16,9 7 0 0,-9-7 1 15,0 0 0-15,0 0 1 16,0 0 0-16,0 0 1 15,0 8-1-15,0-8 1 16,0 0-1-16,-9 4 0 0,9-4-1 16,-12 3-3-16,12-3-3 15,-13 2-7-15,13-2-13 16,-5-6-43-16,5 6-17 16</inkml:trace>
  <inkml:trace contextRef="#ctx0" brushRef="#br1" timeOffset="298009.8904">8942 4667 308 0,'0'0'5'0,"0"0"3"16,0 0 0-16,0 0 1 15,0 0 1-15,0 0 0 16,0 0 3-16,0 0 1 16,2-10-5-16,-2 10-1 0,10-15 0 15,-1 5 0-15,4-5 0 16,-1 0-1-16,4 0-1 15,-2-5 0-15,2 3-2 0,-2 5 0 16,2-2-1-16,-4 1-1 16,-5 6-1-16,-7 7 0 0,13-11 0 15,-13 11 0-15,0 0 0 16,0 5 0-16,0-5 0 16,-18 20-1-16,8-2 1 15,-5-6-1-15,1 7 0 0,-4 4 0 16,-1-3 0-16,-2 2 0 15,3-2 0-15,-1-4-1 16,-1 0 1-16,6-4 0 16,1-2 0-16,3-4 1 15,10-6-1-15,-13 5 1 16,13-5 0-16,0 0-1 16,0 0 1-16,0 0-1 0,0 0 0 15,0 0 0-15,0 0-1 16,-7-5-1-16,7 5 1 15,0 0 0-15,9 2-1 0,4 1 1 16,2 1 1-16,3 7 0 16,4-2 2-16,2 1-1 0,4 0 1 15,-1 2 0-15,3-2 0 16,0 0 0-16,-5 1-2 16,2 1-3-16,-4-10-12 15,-1-4-54-15,0 7-13 0</inkml:trace>
  <inkml:trace contextRef="#ctx0" brushRef="#br1" timeOffset="299060.1034">10535 4441 187 0,'0'0'5'0,"0"0"3"15,7 0 3-15,-7 0 1 16,0 0 1-16,0 0 3 15,11-7 0-15,-11 7 2 0,4-14-3 16,1 1-4-16,2-2 1 16,9-6-3-16,-7 0-1 15,9-6-2-15,-1-5 0 16,8-4-1-16,0-3-1 0,5-3-1 16,-2-5 1-16,1-3-1 15,4-2 0-15,1-5 0 16,1 1 0-16,2-5 1 15,0 2-2-15,1 0 0 16,2-3 0-16,-6 5 0 0,3 6 0 16,-4 1-1-16,0 8-1 15,-1-1 1-15,-8 11 0 16,4 5-1-16,-8 5 0 0,0 1-1 16,-6 4 1-16,2 5-1 15,-9 2-2-15,0 3-3 16,-7 7-7-16,7-10-3 15,-7 10-5-15,0 0-8 16,0 0-22-16,-2 10-24 0,-5-1-1 16</inkml:trace>
  <inkml:trace contextRef="#ctx0" brushRef="#br1" timeOffset="299345.3645">11137 3534 144 0,'0'0'5'16,"4"-14"2"-16,6 1 3 0,1-6 4 15,5-1 3-15,7-10 1 16,2-5 0-16,5-1 1 15,0-5-6-15,4 7-4 16,-6-6-4-16,7 8-7 16,-6-3-9-16,-4 9-6 0,-2 3-11 15,-4 8-21-15,-3 3-15 16</inkml:trace>
  <inkml:trace contextRef="#ctx0" brushRef="#br1" timeOffset="299741.6646">11365 3217 229 0,'0'0'4'0,"8"-12"5"16,2 0 1-16,2-6 3 16,3-3 1-16,2-8 2 15,3-2-1-15,10-8 2 16,-5 1-4-16,0-2-3 15,2 1-2-15,1 3-3 0,-4 3 0 16,-1 6-2-16,-6 1 0 16,-2 8-1-16,-2 6-3 15,-6 7-2-15,-7 5-3 0,0 0-4 16,0 0-8-16,-2 5-20 16,2 7-32-16,-5-1-4 15</inkml:trace>
  <inkml:trace contextRef="#ctx0" brushRef="#br1" timeOffset="300176.6268">11435 2804 285 0,'0'0'4'0,"0"0"2"0,0 0 1 16,0 0 3-16,5-8 4 15,-5 8 1-15,17-7 1 16,-2 2 2-16,0 0-3 0,5-2-1 16,2-1-1-16,6 1-3 15,2-3-2-15,0 2-3 16,-3-4 0-16,5 5-2 0,-8-1-1 15,1 1 0-15,-2-1-1 16,-5 3 0-16,-6 1 0 16,-3 1-1-16,-9 3 2 15,11 4-1-15,-11-4 1 16,0 20 1-16,-6-8-1 0,4 6 0 16,-5 2 0-16,2 2 0 15,0-5 0-15,-2 7-1 16,7-4-1-16,0 1-2 15,0-3-3-15,2 1-21 16,15-2-54-16,-6-6-1 0</inkml:trace>
  <inkml:trace contextRef="#ctx0" brushRef="#br1" timeOffset="304403.8533">12044 2742 358 0,'0'0'5'0,"0"0"2"0,0 0 0 16,0 0 2-16,0-15 0 15,0 15 1-15,5-15-1 16,-5 15 0-16,18-12-4 16,-6 4-1-16,0 5-2 0,1 3 0 15,-1 3 0-15,-3 5-2 16,2 4 1-16,-6 1 0 15,2 1 1-15,-5 4 0 16,1-3-1-16,-3 2 1 0,0-5-1 16,0 3 1-16,-5-6-1 15,3 2 1-15,2-11-1 16,-5 8 1-16,5-8-1 16,0 0 0-16,0-8 0 0,0-3 0 15,0-5-1-15,5-1 1 16,-1-3 0-16,-1 0 0 15,3 3 1-15,-2-3 0 16,-1 5 0-16,-3 3 0 16,0 12-1-16,2-11-1 0,-2 11 0 15,0 0-1-15,0 0 0 16,10 3 1-16,-3 6-1 16,4 2 1-16,-2 1-1 0,3 1 1 15,6 1-5-15,-6-3-9 16,6-4-33-16,0 0-32 15,1-4-3-15</inkml:trace>
  <inkml:trace contextRef="#ctx0" brushRef="#br1" timeOffset="304960.6583">12432 2694 365 0,'0'0'7'0,"0"0"2"15,0 0 2-15,0 0 1 0,0 0 1 16,5-6 0 0,-5 6 0-16,0 0 0 0,5-13-6 15,-5 13-3-15,7-10-1 16,-7 10-2-16,18-12-1 15,-9 7 0-15,3-2 1 0,4 4-2 16,-4 0 1-16,3 3-1 16,-5 0 1-16,3 0 0 0,-13 0-1 15,9 16 1-15,-6-4 0 16,-3-5 0-16,0 5 0 16,-3 0 0-16,1 1 0 15,2 0 0-15,-2-6 0 16,2-7 0-16,0 15 0 0,0-15 0 15,4 8 0-15,-4-8 1 16,17 0-1-16,-1 0 1 16,-4-3-1-16,3 1 1 15,2-5-1-15,-4 1 0 0,4 4 1 16,-4-1-1 0,-6 3 0-16,-7 0 0 0,16 0 1 15,-16 0-1-15,0 15 1 16,-4-5 0-16,-5 0 0 15,-1 2 0-15,-6 0 0 0,2 0 0 16,-1 3-1-16,0-3 0 16,2-1-4-16,-1-5-10 15,14-6-55-15,-16 2-12 0</inkml:trace>
  <inkml:trace contextRef="#ctx0" brushRef="#br1" timeOffset="306070.0814">9431 2774 314 0,'0'0'7'0,"0"0"0"0,0 0 0 16,0 0-1-16,0 0 0 16,0 0 2-16,0 7-1 15,0-7 2-15,10 8-6 16,2-5-1-16,1 1 1 15,4 1 2-15,3-2-1 0,-2-1 0 16,4-2 1-16,-5 0 1 16,1-8 0-16,-3 2 0 15,-6-5 1-15,2-1 1 16,-6 2 0-16,-3-2-1 0,-2 3 0 16,-2-4-1-16,2 13-1 15,-16-16-1-15,16 16 0 16,-12-4-2-16,12 4-2 15,0 0 1-15,0 0-1 0,-2 7 0 16,2-7 0-16,14 18 0 16,2-9 0-16,-2-1 0 15,4 2 1-15,-1-3-1 16,3 3 1-16,-2-3-1 0,-6 4 1 16,1-5 0-16,-1 8-1 15,-7-2 0-15,-5 0 0 16,0 3-1-16,-5 0-1 15,-7 2-1-15,-1-2-3 0,-2 3-2 16,0 0-9-16,-2-6-14 16,-1-5-50-16,3 3-2 15</inkml:trace>
  <inkml:trace contextRef="#ctx0" brushRef="#br1" timeOffset="306564.2147">9827 2655 344 0,'0'0'8'0,"0"0"3"16,0 0 3-16,-9-9 1 0,9 9-1 15,-9-11 1-15,9 11 0 16,-5-14 0-16,5 4-7 15,0-3-4-15,2 0-2 16,8 1-1-16,1 3 0 16,1-4-1-16,3 6 0 0,-3 0 1 15,0 4-1-15,1 3 0 16,-3 0 0-16,-10 0 0 16,13 12 0-16,-13 1 1 15,2-1-1-15,-2 2 0 16,0 2 0-16,-2 0 1 0,2 2-1 15,-4-5 1-15,4-1-1 16,0-2 0-16,0-10 1 16,4 12-1-16,-4-12 0 0,17 0 0 15,-2 0 1-15,-1 0-1 16,2-5 0-16,-2 1 0 0,2-1 0 16,-2 2 0-16,-2 3 0 15,-12 0 0-15,11 5 0 16,-11 5 1-16,-7 4-1 15,-6 4 0-15,-4 8-3 16,-1-7-7-16,0 1-35 16,4 4-35-16,-7-1-1 0</inkml:trace>
  <inkml:trace contextRef="#ctx0" brushRef="#br1" timeOffset="307341.7201">8313 5202 387 0,'0'0'4'0,"0"0"2"16,-10 0 1-16,10 0 1 16,0 0 0-16,-11 0-1 15,11 0 1-15,0 0 0 16,-4-10-4-16,4 10-2 16,15-15 0-16,-3 3-2 0,5 0 1 15,1 1 0-15,4-1-1 16,1 3 1-16,-4 0-1 15,1 6 0-15,-3 3 0 0,-4 0 0 16,-3 6 1-16,-5 12-1 16,-3-1 0-16,-2 3 1 15,0 5-1-15,-2 5 0 0,-6-1 1 16,4 1-1-16,-4 3-1 16,0-9 1-16,3-2 0 15,3-5 0-15,-3-2 0 0,5-6 0 16,0-9 0-16,0 0 2 15,10-1-1-15,3-14-1 16,-1 0 1-16,8-5-2 16,-1-4-1-16,4 1-9 15,0-7-24-15,-1 6-47 16,0 1-1-16</inkml:trace>
  <inkml:trace contextRef="#ctx0" brushRef="#br1" timeOffset="307787.0069">8668 5085 389 0,'0'0'6'0,"0"0"3"16,-10 0 0-16,10 0 2 0,0 0-1 16,-10-5 1-16,10 5 0 15,-2-14-1-15,2 4-5 16,7-2-2-16,8-3-2 0,2-6-1 15,3 7 1-15,0-1-1 16,0 3 0-16,-2 2-1 16,-4 5 1-16,2 5-1 15,-16 0 0-15,9 17 1 16,-6-2-1-16,-3 1 0 16,0 2 1-16,0 2-1 0,0-2 0 15,0-1 0-15,0-2 1 16,2-5-1-16,-2-10 0 15,10 14 1-15,-2-11 0 16,1 0 0-16,1-3 0 0,1 0 0 16,1-3 0-16,-5 3 0 15,4-3 0-15,-11 3 0 16,12-3 1-16,-12 3-1 0,0 0 1 16,0 3-1-16,-8 10 0 15,-5 0 0-15,-1 2-1 16,-4 4-4-16,-6-4-13 15,-14 7-63-15,19 1-1 0</inkml:trace>
  <inkml:trace contextRef="#ctx0" brushRef="#br1" timeOffset="313374.4028">4869 13218 357 0,'0'0'6'0,"0"0"6"0,0 0 2 15,0 0 0-15,0-13 0 16,0 13 0-16,0 0-1 16,0 5 2-16,0 13-7 0,2 9-3 15,2 8-3-15,-2 4-1 16,3 14 1-16,0 1 1 15,0 6 0-15,-1-1 0 16,1-5 0-16,-1-1 0 0,0-6 0 16,-4-6-1-16,0-3 0 15,-2-8 0-15,-4-6 0 16,-3-3-1-16,4-12 1 16,-7-9-1-16,-4-4 0 15,0-13-1-15,-2-12 0 0,2-10 0 16,-1-14-1-16,2-5 1 15,1-9-1-15,6-2 2 16,6-3-1-16,2 2 1 16,10 5 0-16,10 9 1 15,-1 4-2-15,9 12 0 0,9 6 0 16,1 11 0-16,6 8 0 16,0 10 0-16,1 7 0 15,-5 16 0-15,-2 12 0 16,-8 7 0-16,-13 8 0 0,-8 6 0 15,-9 5 0-15,-9-8 0 16,-8-1 0-16,-16-4 0 16,-4-9 0-1,-5-9 0-15,-4-7 0 0,5-10 0 16,3-6 0-16,4-4 0 16,4-9 0-16,12-2 0 0,11 1 0 15,7 4 0-15,10 1 0 16,10 7 0-16,10 0 0 15,2 10 0-15,5 7 0 16,5 7 0-16,3 5 0 16,-1 2 0-16,2 5 0 0,-7-1 0 15,-2 1 0-15,-1-1 0 16,-6 2 0-16,-9-5-6 16,0 3-20-16,6-7-59 15,-17-6-3-15</inkml:trace>
  <inkml:trace contextRef="#ctx0" brushRef="#br1" timeOffset="313726.1823">5489 13655 428 0,'0'0'4'15,"0"0"2"-15,-16 4 1 0,7 9 1 16,-3-1 1-16,-1 5 1 15,3 3-1-15,-1 5 1 16,4 0-3-16,7 0-2 16,5 1-2-16,8-6 0 15,6 1-1-15,6-9-2 0,7-4 0 16,1-7 0-16,2-1 0 16,0-6 0-16,-3-7 0 15,-4-7 0-15,-9-4 0 16,-1-1 0-16,-13-7 0 15,-5-2 0-15,-5 1 0 0,-15 0 0 16,-2 6 0-16,-6 2 0 16,-4 8 0-16,-3 7 0 15,2 5-2-15,3 5-10 16,1 5-9-16,17-5-46 0,2 8-21 16</inkml:trace>
  <inkml:trace contextRef="#ctx0" brushRef="#br1" timeOffset="313989.4803">5762 13255 423 0,'0'0'5'0,"0"0"5"15,5-9-1-15,-5 9 2 16,0 0 1-16,0 0 0 0,0 0 2 16,7 15-1-16,-7 11-11 15,2 12-2-15,1 9 0 16,3 5 0-16,-4 10 0 15,5 0 0-15,1-3 0 16,1-2 0-16,4-7 0 0,2-8 0 16,2-5 0-16,4-9 0 15,-2-9 0-15,6-5 0 16,-2-11 0-16,2 0-28 0,-1-6-62 16,-4-14-3-16</inkml:trace>
  <inkml:trace contextRef="#ctx0" brushRef="#br1" timeOffset="314160.8746">5762 13560 390 0,'0'0'4'15,"0"0"2"-15,0 0 2 16,0 0 2-16,0 0 1 16,10-2 0-16,7 2 1 15,5 0-1-15,11 0-4 0,2 0-5 16,7 0-18-16,-3-3-65 15,4 0-4-15</inkml:trace>
  <inkml:trace contextRef="#ctx0" brushRef="#br1" timeOffset="314897.6801">6316 13501 362 0,'0'0'8'0,"0"0"5"0,0 0 1 16,-12 0 2-16,12 0 1 15,-8 0 1-15,8 0 1 16,0 0 0-16,0 0-5 0,0 0-3 16,20 2-11-16,10 0 0 15,7-2 0-15,6 3 0 16,6-3 0-16,6 2 0 16,-3-2 0-1,-7 5 0-15,-7 1 0 16,-17 3 0-16,-10 3 0 15,-11 9 0-15,-20-1 0 0,-10 2 0 16,-12 2 0-16,-3 2 0 16,-5 1 0-16,-2-5 0 15,7 0 0-15,8-5 0 0,12-1 0 16,2-1 0-16,16-3 0 16,7-12 0-16,20 12 0 0,10-10 0 15,12-2 0-15,6 0 0 16,11 0 0-16,6-2 0 15,2 0 0-15,-5-3 0 16,-7 2 0-16,-5 1 0 16,-11 2 0-16,-9 0 0 0,-7 0 0 15,-14 2 0-15,-9-2 0 16,0 12 0 0,0-12 0-16,-7 10 0 0,-3-5 0 15,0 1 0-15,0 0 0 16,-5-3-12-16,-7 1-78 0,22-4-4 15</inkml:trace>
  <inkml:trace contextRef="#ctx0" brushRef="#br1" timeOffset="316074.7845">7437 13124 309 0,'0'0'7'15,"0"0"5"-15,-4-10 1 16,4 10 3-16,-5-14 2 16,5 14 2-16,-5-16-1 15,5 16 1-15,-6-14-8 0,6 14-2 16,-9 17-2-16,-3 8-2 16,-2 17 0-16,-2 8-1 15,-7 17 0-15,0 5 1 16,1 9 1-16,0 3 0 0,2-2-2 15,8-2-5 1,4-9 0-16,8-7 0 0,8-4 0 16,9-8 0-16,5-8 0 15,6-9 0-15,6-5 0 0,6-6 0 16,0-3 0-16,0-9 0 16,-3-2 0-16,-5-3 0 15,-2-4 0-15,-7-3 0 16,-3 2 0-16,-11-2 0 0,-9 0 0 15,8 0 0-15,-8 0 0 16,0 0 0-16,-5 0 0 16,5 0-30-16,0 0-59 15,0 0-2-15</inkml:trace>
  <inkml:trace contextRef="#ctx0" brushRef="#br1" timeOffset="316874.4033">7947 13338 333 0,'0'0'6'0,"0"0"5"0,5-10 4 0,-5 10 4 15,0 0 0 1,7-11 0-16,-7 11 1 0,0 0 2 15,5 12-7-15,-7 6-4 16,-6 10-3-16,-6 6-3 0,-9 1-1 16,-4 7 0-16,-3-3-4 15,-5 4 0-15,-2-11 0 16,-1 2 0-16,-1-13 0 0,7-4 0 16,2-5 0-16,7-5 0 15,9-4 0-15,3-3 0 16,11 0 0-16,8-15 0 0,14 3 0 15,8 0 0-15,8-3 0 16,4 1 0-16,10 2 0 16,0 3 0-16,-2 4 0 15,-3 0 0-15,-7 5 0 16,-3 0 0-16,-10 0-4 0,-2 5-15 16,-10 9-40-16,-7-3-30 15,-3-4-1-15</inkml:trace>
  <inkml:trace contextRef="#ctx0" brushRef="#br1" timeOffset="317099.7729">7982 13329 392 0,'0'0'6'16,"0"0"3"-16,0 0 1 0,0 0 1 15,0 0 2-15,2 14 1 16,5 2 1-16,-2 9 1 15,3 5-7-15,5 12-1 16,-4 5-2-16,4 2-4 16,-3 4-2-16,-1-6 0 15,4 0-5-15,-5-13-17 16,-13 1-63-16,12-10-4 16</inkml:trace>
  <inkml:trace contextRef="#ctx0" brushRef="#br1" timeOffset="317442.14">8437 13424 418 0,'0'0'5'15,"0"0"2"-15,0-10 1 16,0 10 1-16,-3-10 0 16,3 10 0-16,-17 0 1 0,2 0 0 15,0 7-4-15,-2 6-3 16,-1 5-1-16,6 6 0 15,-1 1 1-15,6 2-1 16,7 1 1-16,2-2-1 16,11-1 1-16,4-3-3 15,8 0 0-15,0-6 0 16,3-1 0-16,-3-3 0 16,-6-2 0-16,1 0 0 0,-8-3 0 15,-12-7 0-15,3 15 0 16,-8-8 0-16,-12 1 0 15,-8-1 0-15,0 1 0 16,-5-5-11-16,-2-3-23 0,7 0-54 16,-5-11-3-16</inkml:trace>
  <inkml:trace contextRef="#ctx0" brushRef="#br1" timeOffset="317576.7972">8322 13426 410 0,'0'0'3'0,"10"-5"2"15,0 0 0-15,7-2 1 16,4-1-2-16,6-2-3 16,0-4-14-16,3 2-61 0,7-6-4 15</inkml:trace>
  <inkml:trace contextRef="#ctx0" brushRef="#br1" timeOffset="317907.6214">8692 12891 456 0,'0'0'4'16,"0"0"1"-16,0 0 0 16,0 0 2-16,6 2 2 15,9 9 0-15,2 7 1 16,8 6-4-16,7 10-6 0,1 9 0 16,6 11 0-16,1 6 0 15,-3 8 0-15,-7 10 0 0,-8 1 0 16,-6 1 0-16,-11-1 0 15,-5-3 0-15,-11-1 0 16,-6-9 0-16,-5-6 0 16,-6-11 0-16,1-9 0 15,-1-2 0-15,2-12 0 0,3-8 0 16,3-5 0-16,3-4 0 16,2-6 0-16,3-1 0 15,12-2 0-15,-13 0 0 16,13 0 0-16,-5-12 0 15,-7 7-82-15,17-5-11 16</inkml:trace>
  <inkml:trace contextRef="#ctx0" brushRef="#br1" timeOffset="320079.9804">9533 13391 373 0,'0'0'6'0,"0"0"4"15,0 0 2-15,0 0 0 16,0 0 2-16,-12 0 0 0,12 0 1 15,-11 10 0-15,11-10-5 16,-14 10-4-16,14-10-2 16,-7 13 0-16,7-13-2 15,0 0 1-15,5 8-1 16,2-8 1-16,5 0 0 0,1-3 0 16,-1-2-3-16,-2-1 0 15,0-3 0-15,-10 9 0 16,7-15 0-16,-7 15 0 0,-7-7 0 15,-6 4 0-15,1 3 0 16,-8 0 0-16,5 3 0 16,0 1 0-16,0-1 0 0,6 2 0 15,9-5 0-15,-11 5 0 16,11-5 0-16,0 0 0 16,16-7 0-16,-4-1 0 15,1 3 0-15,-1-2 0 0,-3 2 0 16,4 0 0-16,-13 5 0 15,12-8-5-15,-12 8-2 16,0 0-3-16,-2 8-6 16,0 2-18-16,4 2-52 15,-2 0-1-15</inkml:trace>
  <inkml:trace contextRef="#ctx0" brushRef="#br1" timeOffset="320518.8113">10358 13028 478 0,'0'0'3'0,"0"0"2"0,0-11 1 15,0 11 1-15,0 0 0 16,-5-9-2-16,5 9-5 15,-2 9 0-15,-3 14 0 0,3 7 0 16,-1 6 0-16,1 9 0 16,2 5 0-16,-4 10 0 15,2-7 0-15,2 5 0 16,0-6 0-16,-2-2 0 16,-3-11 0-16,2 0 0 15,-4-8-21-15,5-17-65 16,-5 1-5-16</inkml:trace>
  <inkml:trace contextRef="#ctx0" brushRef="#br1" timeOffset="320772.8185">9873 12923 419 0,'0'0'4'0,"0"0"1"0,0 0 2 15,0 0 0-15,0-10 3 16,11 6 0-16,8-7 2 0,13 2 0 16,19-6-3-16,8 0-1 15,15-2 0-15,11-4-8 16,7 4 0-16,-2 0 0 16,-6 7 0-16,-10 1 0 0,-11 9 0 15,-18 0-13-15,-8 2-71 16,-19 17-4-16</inkml:trace>
  <inkml:trace contextRef="#ctx0" brushRef="#br1" timeOffset="321140.3742">10599 13251 473 0,'0'0'4'0,"0"0"0"15,0 0 1-15,0 0 1 16,13-8 0-16,-1 8 1 16,9 0-1-16,6 5-6 0,-1 5 0 15,10 5 0-15,-4 2 0 16,1 7 0-16,-4 2 0 16,-7 4 0-16,-4-1 0 0,-8-2 0 15,-8 3 0-15,-2-7 0 16,-10-4 0-16,-2-2 0 15,-6-10 0-15,2-1 0 0,-5-6 0 16,4-3 0-16,0-9 0 16,4-8 0-16,6 1 0 15,4-7 0-15,3-1 0 16,16 0 0-16,3 0-4 16,11 3-5-16,2 1-9 0,7 5-30 15,4 9-38-15,-1 3-3 16</inkml:trace>
  <inkml:trace contextRef="#ctx0" brushRef="#br1" timeOffset="321968.9172">11343 13329 372 0,'0'0'7'0,"0"0"4"16,0-9 1-16,0 9 2 16,-15-18 1-16,-2 11 1 15,-1-1 0-15,-7-1 1 0,0 6-7 16,-5 3-3-16,4 3-2 15,-2 4-2-15,6 5-2 16,1 5 0-16,12-2-1 16,4 6 0-16,5-4 0 0,7 0 0 15,11 0 0-15,6-7 0 16,3-3 0-16,3-1 1 16,5-6-1-16,-5-6 1 15,-3-3 1-15,-2-9-2 0,-4 2 0 16,-7-1 0-16,-1-3 0 15,-6-1 0-15,-2 6 0 16,-3 0 0-16,1 8 0 16,-3 7 0-16,0 0 0 15,0 5 0-15,0 7 0 0,0 5 0 16,2-2 0-16,3 6 0 16,1-4 0-16,1 0 0 0,0-7 0 15,3 0 0-15,5-8 0 16,-3-2 0-16,6-5 0 15,-3-9 0-15,0-1 0 16,2-5 0-16,1-4 0 16,-1 1 0-16,-2 3 0 0,-2-2 0 15,-3 7 0-15,-3 3 0 16,-7 12 0-16,7-11 0 16,-7 11 0-16,2 11-2 15,2 1 0-15,-2 3 1 0,1 2-1 16,4 3 2-16,2-3-1 15,9 0 1-15,5-1 0 16,1-7 0-16,12-3 1 16,3-6-1-16,3 0 1 0,1-15 0 15,1-3 0-15,-7 0 1 16,-7-6 0-16,-5 0-2 16,-12-5 0-16,-6 8 0 0,-7-2 0 15,-10 6 0-15,-5 5 0 16,-7 2 0-16,-4 6 0 15,5 4 0-15,-4 1 0 16,5 10 0-16,5 3 0 0,7 3 0 16,8 0 0-16,6 3 0 15,8 4 0-15,9-3 0 16,2 1 0-16,5 1 0 16,-3-5 0-16,0 2 0 15,-5-6 0-15,-4-2 0 16,-8-2 0-16,-8 0 0 0,-4 0 0 15,-15 0 0-15,-11-1 0 16,-4 2 0-16,-13 4 0 16,-2-3 0-16,-3-2-5 15,-5 0-10-15,11-3-70 0,3 3-3 16</inkml:trace>
  <inkml:trace contextRef="#ctx0" brushRef="#br1" timeOffset="324081.8566">12096 13510 399 0,'0'0'5'0,"0"0"1"16,0 0 3-16,0 0 0 15,8-5 2-15,-1 1 0 16,7 1 1-16,4 3 0 15,5 0-4-15,2 3-2 16,1 6-2-16,2 6 0 16,-8 6-2-16,-5 4 0 15,-5 1 1-15,-10 3-1 16,-13 2 0-16,-4-1 0 0,-5-3 0 16,-6-5-2-16,1-4 0 15,-3-1 0-15,8-8 0 16,2 2 0-16,8-11 0 0,-1 0 0 15,11-11 0-15,4-1 0 16,11-10 0-16,6-6 0 16,6-1 0-16,7-3 0 15,3 1 0-15,-3 0 0 16,-2 7 0-16,-2 4 0 0,-6 2 0 16,-10 13 0-16,-1 2 0 15,-11 3 0-15,5 15 0 16,-5 0 0-16,0 8 0 15,-5-1 0-15,3 4 0 0,2 3 0 16,0 0 0-16,0-2 0 16,7 0-14-16,-2-4-35 15,9-5-38-15,4-6-2 16</inkml:trace>
  <inkml:trace contextRef="#ctx0" brushRef="#br1" timeOffset="324303.8527">12605 13726 433 0,'0'0'5'0,"-4"7"2"0,-1 3 1 15,-2 3 1-15,-4 2 1 16,1 5 0-16,1 2 1 16,-9 5-1-16,6-2-4 0,-4-3-4 15,7 3-2-15,-3-3 0 16,4-5-5-16,0 1-12 15,-1-12-17-15,-4 1-52 16,13-7-1-16</inkml:trace>
  <inkml:trace contextRef="#ctx0" brushRef="#br1" timeOffset="324736.6723">12752 13493 427 0,'0'0'5'0,"0"0"2"15,0 0 0-15,0 0 1 16,0 10 0-16,0 2 0 16,0 6 1-1,0 0 0-15,0 3-5 0,5 2-1 16,2-1-1-16,4-2 0 16,3-7 0-16,6-8-1 15,3-3 1-15,-4-2 0 16,4-7 0-16,-3-3 1 0,-1-4-3 15,-3 0 0-15,-4 2 0 16,-1 2 0-16,-4 0 0 16,-7 10 0-16,0 0 0 0,0 0 0 15,0 0 0-15,2 17 0 16,-2-2 0-16,0 5 0 16,0 3 0-16,0 1 0 15,3 1 0-15,-1 1 0 16,-2-2 0-16,0 1 0 0,0-4 0 15,-5 0 0-15,-4-5 0 16,-7-1 0-16,-1-2 0 16,-5-6 0-16,-3-1 0 15,-5-6 0-15,2 0 0 0,-2-3-10 16,8-4-44-16,3-4-35 16,1 5-1-16</inkml:trace>
  <inkml:trace contextRef="#ctx0" brushRef="#br1" timeOffset="324937.0871">13172 13691 449 0,'0'0'6'0,"-4"13"1"0,-7-1 1 16,-1 2 1-16,0 2 0 15,-3 2 0-15,0 4 0 16,-3 0-4-16,4-3-5 0,3-1 0 15,4-6-4-15,5 6-19 16,-8-6-62-16,10-12-3 16</inkml:trace>
  <inkml:trace contextRef="#ctx0" brushRef="#br1" timeOffset="325290.7225">13299 13572 461 0,'0'0'5'0,"0"0"0"0,0 0 2 16,-2-9 1-16,2 9-1 15,7-12 2-15,6 7 0 16,4-4-9-16,3 5 0 16,7 1 0-16,1 1 0 0,-1-1 0 15,3 3 0-15,-8 3 0 16,-2 2 0-16,-8 4 0 15,-6 7 0-15,-6 1 0 16,-13 5 0-16,-6 3 0 0,-4 3 0 16,-7 4 0-16,5-3 0 15,-5 1 0-15,5-3 0 16,6-4 0-16,6-4 0 16,8-4 0-16,5-6 0 0,12-3 0 15,8-1 0-15,5-5 0 16,10 0 0-16,-3-11 0 15,-4 7-77-15,11-1-14 0</inkml:trace>
  <inkml:trace contextRef="#ctx0" brushRef="#br1" timeOffset="325672.8282">13664 13334 454 0,'0'0'3'15,"0"0"0"-15,0 0 2 0,0 0 1 16,10-2 0-16,-10 2 1 16,20 18 0-16,-4 2 1 15,1 7-3-15,3 12 0 16,2 6-3-16,0 7-2 16,1 8 0-16,-3 2 0 0,-13-3 0 15,-2 6 0-15,-10-10 0 16,-10 3 0-16,-15-4 0 15,-10-1-14-15,-12-6-17 16,-17-5-56-16,4-5-2 16</inkml:trace>
  <inkml:trace contextRef="#ctx0" brushRef="#br1" timeOffset="326060.3606">12049 13314 423 0,'0'0'3'15,"0"0"1"-15,0 3 2 16,0 12 2-16,-7 12 0 0,-4 8 1 16,1 13 0-16,-2 6 2 15,-1 13-3-15,6 7 0 16,5 3-1-16,2 0-3 0,14-5-1 15,18-6-3-15,11-6 0 16,22-1-21-16,20-16-64 16,-4-12-3-16</inkml:trace>
  <inkml:trace contextRef="#ctx0" brushRef="#br1" timeOffset="330984.0223">14383 13308 473 0,'0'0'5'0,"0"0"2"0,0 0 3 16,0 0 1-16,0 0-6 16,0 0-5-16,0 0 0 15,0 0 0-15,0 0 0 16,0 0 0-16,0 0 0 0,0 0 0 15,0 0 0-15,0 0 0 16,0 0 0-16,0 0 0 16,-5 0 0-16,5 0 0 15,0 0 0-15,0 0 0 0,-4 14 0 16,-9-11-5-16,13-3-88 16,-8 13-4-16</inkml:trace>
  <inkml:trace contextRef="#ctx0" brushRef="#br1" timeOffset="332987.0203">15151 12911 412 0,'0'0'5'15,"0"0"2"-15,0-13 2 0,0 13 1 16,0 0-1-16,0 0 2 16,-2 6 0-16,-1 12 1 15,3 11-5-15,-2 10-2 16,2 4-2-16,2 11 0 16,3 3-1-16,2 0-1 0,4-3 0 15,-4-1 0-15,5-6-1 16,-1-8 2-16,-4-4-2 15,-5-8 0-15,1-7 0 16,-3-5 0-16,0-15 0 0,-7 7 0 16,-3-14 0-16,-3-10 0 15,3-13 0-15,-5-10 0 16,5-9 0-16,-2-16 0 16,4-4 0-16,6-5 0 15,2-3 0-15,2 4 0 0,9 1 0 16,3 11 0-16,11 6 0 15,5 6 0-15,5 12 0 16,7 5 0-16,3 14 0 0,1 6 0 16,2 12 0-16,2 5 0 15,-13 12 0-15,0 14 0 16,-12 3 0-16,-4 5 0 16,-17 6 0-16,-4-3 0 0,-7 3 0 15,-13-6 0-15,-3-4 0 16,-9-5 0-16,2-6 0 15,-2-4 0-15,2-7 0 16,3-4 0-16,4-1 0 0,6-8 0 16,2 0 0-16,5 0 0 15,10 0 0-15,-7-5 0 16,7 5 0-16,0-10 0 16,0 10 0-16,7-5 0 15,-7 5 0-15,18 0 0 0,-6 7 0 16,0 1 0-16,3 1 0 15,6 2 0-15,-2 1 0 0,1 3 0 16,3 0 0-16,-4 0 0 16,4 5 0-16,-1-4 0 15,-2 2 0-15,2 2 0 16,3 0 0-16,-2-3 0 16,-4 3 0-16,1-3 0 0,1-5 0 15,-2 3 0-15,-4-1 0 16,-3-5 0-16,1-1 0 15,-13-8 0-15,12 16 0 16,-12-16 0-16,7 10 0 16,-7-10 0-16,0 8 0 0,0-8 0 15,0 0 0-15,-7 5-7 16,7-5-21-16,0 0-58 16,-14 0-3-16</inkml:trace>
  <inkml:trace contextRef="#ctx0" brushRef="#br1" timeOffset="333341.6683">15999 13201 431 0,'0'0'4'0,"0"0"2"15,-7 3 1-15,7-3 2 0,-18 19 0 16,3-5 0-16,2 7 1 15,1-1 0-15,3 2-4 16,3 0-2-16,6-1 0 16,6-2-2-16,8-4-2 0,11-5 0 15,5-3 0-15,5-4 0 16,2-3 0-16,3-6 0 16,0-1 0-16,-6-5 0 15,-6-5 0-15,-10-4 0 16,-9-1 0-16,-6-3 0 0,-11 4 0 15,-12 1 0-15,-5 2 0 16,-9 3 0-16,1 6 0 0,-6 6 0 16,7 3-10-16,-1 0-16 15,15 4-17-15,18-4-45 16,0 0-1-16</inkml:trace>
  <inkml:trace contextRef="#ctx0" brushRef="#br1" timeOffset="333591.6354">16488 12934 474 0,'0'0'4'0,"0"0"2"16,0 0 0-16,0 0 1 0,0 0 1 15,8 12-2-15,-8 10-6 16,-5 7 0-16,-5 3 0 16,3 14 0-16,-4 3 0 15,4 6 0-15,2-4 0 16,5 2 0-16,3-4 0 0,9-6 0 15,6-7 0-15,4-9 0 16,6-1 0-16,2-9 0 16,4-7 0-16,-2-3 0 0,1-7 0 15,-1-2-24-15,0-11-66 16,-14-2-2-16</inkml:trace>
  <inkml:trace contextRef="#ctx0" brushRef="#br1" timeOffset="333871.886">16339 13114 432 0,'0'0'6'0,"0"0"1"16,0 0 1-16,0 0 3 0,0 0 1 15,3 0 2 1,12 5 0-16,8-3-7 0,7 1-7 16,9 3 0-16,11-4 0 15,4-1 0-15,3 3 0 16,-2-4 0-16,-2 0 0 0,-11 0 0 15,-8 2 0-15,-9-2 0 16,-9 0 0-16,-16 0 0 16,0 0 0-16,-6 12 0 15,-9-9 0-15,2 5 0 0,-1-4 0 16,0 1 0-16,-7 0 0 16,8 0-89-16,1-3-3 15</inkml:trace>
  <inkml:trace contextRef="#ctx0" brushRef="#br1" timeOffset="336685.7898">17081 13183 430 0,'0'0'4'0,"0"0"2"16,0 0 2-16,0 0 1 0,0 0 1 15,0 0 1-15,9-9 0 16,3 9 1-16,6 0-4 15,7 5-6-15,5 2-2 16,2 8 0-16,3 2 0 16,-3 5 0-16,0 6 0 0,-9-1 0 15,-6 6 0-15,-9-2 0 16,-8 1 0-16,-13-2 0 16,-6 0 0-16,-4-2 0 15,-7-6 0 1,0-2 0-16,3-11 0 0,2 1 0 15,6-10 0-15,6-3 0 16,10-12 0-16,3-6 0 16,8-6 0-16,12-11 0 0,2 3 0 15,6-7 0-15,2 3 0 16,4-1 0-16,-4 6 0 16,-2 6 0-16,-7 6 0 0,0 7 0 15,-9 3 0-15,-2 7 0 16,-10 5 0-16,7 10 0 15,-7 7 0-15,0 2 0 16,0 8 0-16,-2 7 0 16,0-3 0-16,2 5 0 0,0-7 0 15,4 1 0 1,4-6 0-16,7-1 0 0,2-5 0 16,3-6 0-16,5-7 0 15,-2-1 0-15,1-1 0 0,-4-3 0 16,3 0 0-16,-9 0 0 15,2-5 0-15,-7 3 0 16,-9 2 0-16,10-5 0 16,-10 5 0-16,0 0 0 0,0 0 0 15,0 0 0-15,0 0 0 16,-3-8 0-16,3 8 0 16,0 0 0-16,-9-2 0 0,9 2 0 15,0 0 0-15,-7 0 0 16,7 0 0-16,0 0 0 15,-11 10-13-15,11-10-78 32,-15 9-3-32</inkml:trace>
  <inkml:trace contextRef="#ctx0" brushRef="#br1" timeOffset="339269.2445">18649 12825 453 0,'0'0'2'0,"0"0"1"15,0 0 2-15,-3 14 2 16,-4 6 1-16,-7 7 1 0,-2 10 0 16,-2 8 1-16,-1 7-5 15,-1 8-5-15,3-1 0 16,6 0 0-16,7-3 0 16,4-8 0-16,9-6 0 0,11-9 0 15,5-6 0-15,5-10 0 16,5-9 0-16,0-8 0 15,-1-5 0-15,4-10 0 16,-8-10 0-16,-6-4 0 0,-4-9 0 16,-15-1 0-16,-5-2 0 15,-14 5 0-15,-9 4 0 16,-11 5 0-16,-1 6 0 16,-6 6 0-16,2 10 0 15,4 5 0-15,5 0 0 0,10 11-19 16,6 14-54-16,14-15-16 15</inkml:trace>
  <inkml:trace contextRef="#ctx0" brushRef="#br1" timeOffset="339586.4848">19114 13005 473 0,'0'0'3'0,"0"0"2"15,-15 7 1-15,0 4 1 16,-5 1 1-16,-3 6 1 15,-2 1-9-15,4 6 0 16,-2-1 0-16,13 2 0 0,6-2 0 16,6-2 0-16,10-5 0 15,13-4 0-15,3-2 0 16,4-9 0-16,5-2 0 16,-5-8 0-16,3-7 0 15,-10-5 0-15,-3-2 0 16,-12-5 0-16,-10 4 0 0,-2-1 0 15,-19 4 0-15,-3 2 0 16,-3 6 0-16,-9 8 0 0,4-1 0 16,2 5 0-16,0 2-28 15,4 4-60-15,13 1-2 16</inkml:trace>
  <inkml:trace contextRef="#ctx0" brushRef="#br1" timeOffset="339842.3773">19533 12664 486 0,'0'0'2'15,"0"0"2"-15,0 7 2 0,4 7 0 16,-2 9 1-16,8 10-7 16,2 3 0-16,3 14 0 15,6 4 0-15,-2 6 0 16,3 1 0-16,-4 4 0 0,-8 0 0 15,-8-6 0-15,-9-2 0 16,-13 3 0-16,-15-10 0 16,-2 1 0-16,-11-6 0 0,-2-8 0 15,4 2 0-15,-2-6-75 16,8-6-15-16</inkml:trace>
  <inkml:trace contextRef="#ctx0" brushRef="#br1" timeOffset="341816.5986">26547 5100 331 0,'0'0'6'0,"0"0"3"16,0 0 4-16,0 0 3 16,-8-5 2-16,8 5-1 15,0 0 1-15,-2-10 1 16,6 3-5-16,19-5-2 0,14-8-3 16,16 0-2-16,18-7-1 15,14-3 0-15,14-5-1 16,11-3 0-16,5 2-5 0,-11 1 0 15,-8 6 0-15,-18 1 0 16,-16 9 0-16,-20 2 0 16,-24 6 0-16,-18 11 0 15,-18 3 0-15,-22 12 0 0,-15 2 0 16,-9 7 0-16,-10 6 0 16,-9 3 0-16,-1 4 0 15,2 3 0-15,2-8 0 16,5 2 0-16,11-6 0 15,12-4 0-15,14-4 0 16,12-5 0-16,18-8 0 0,12-7 0 16,32-2 0-16,13-13 0 15,18-2 0-15,13-3 0 16,14-7 0-16,6-1 0 16,4-1 0-16,-9 1 0 15,-13 6 0-15,-10 2 0 0,-17 3 0 16,-18 5 0-16,-17 5 0 15,-20 7 0-15,-11 0 0 0,-15 9 0 16,-12 6 0-16,6-5-60 16,-8 20-30-16</inkml:trace>
  <inkml:trace contextRef="#ctx0" brushRef="#br1" timeOffset="342572.3535">20173 13216 508 0,'0'0'3'0,"0"0"-3"15,0 0 0-15,0 0 0 16,0 0 0-16,0 0 0 16,0 0 0-16,7 0 0 15,-7 0 0-15,0 0 0 0,0 0 0 16,0 0 0-16,0 0 0 15,0 0 0-15,0 0 0 16,8 7 0-16,-4 7-34 0,9-11-58 16,2 0-5-16</inkml:trace>
  <inkml:trace contextRef="#ctx0" brushRef="#br1" timeOffset="343834.2102">21031 12649 429 0,'0'0'6'0,"0"-12"3"15,-3 1 2-15,3 11 1 16,-2-15 0-16,2 15 1 15,-3-10 0-15,3 10-7 0,-8 21-6 16,6 11 0-16,-1 7 0 16,-1 11 0-16,4 4 0 15,0 8 0-15,2 2 0 16,3-2 0-16,5-7 0 16,-2-1 0-16,1-9 0 15,-2-3 0-15,4-10 0 0,-6-2 0 16,-3-7 0-16,-2-6 0 15,0-7 0-15,0-10 0 16,-5 0 0-16,-5-15 0 0,-2-9 0 16,-3-14 0-16,2-12 0 15,-1-10 0-15,1-8 0 0,3-7 0 16,6-2 0-16,1 0 0 16,3 6 0-16,5 6 0 15,9 5 0-15,9 11 0 16,4 10 0-16,11 3 0 0,4 12 0 15,7 9 0-15,2 3 0 16,1 12 0-16,-5 8 0 16,-4 11 0-16,-15 8 0 15,-3 8 0-15,-14 4 0 16,-9 6 0-16,-10-5 0 16,-9 0 0-16,-10-3 0 0,-5-7 0 15,-8-6 0-15,-3-5 0 16,4-2 0-16,-1-5 0 15,8-5 0-15,5-2 0 0,7 0 0 16,-1-5 0-16,21 0 0 16,-9 3 0-16,14-3-42 15,5 0-47-15,5 2-3 0</inkml:trace>
  <inkml:trace contextRef="#ctx0" brushRef="#br1" timeOffset="346286.105">2247 13053 343 0,'0'0'7'0,"-3"-13"3"0,-1 1 5 0,-1 1 2 15,-8-1 1-15,1 0 1 16,-1-3 1-16,-2 3-1 16,-7 9-5-16,-3 8-4 15,1 20-4-15,-6 8-1 0,2 13-2 16,1 14 0-16,2 6-1 15,0 11-2-15,15 3 0 16,3-3 0-16,7-4 0 0,14-3 0 16,14-8 0-16,-1-12 0 15,13-8 0-15,12-10 0 16,5-13 0-16,10-8 0 16,0-11 0-16,3-12 0 0,-3-13 0 15,0-13 0-15,-2-6 0 16,-15-11 0-16,-11-10 0 15,-6-6 0-15,-13-4 0 16,-13-3 0-16,-9 1 0 16,-16 2 0-16,-14 11 0 0,-10 10 0 15,-8 11 0-15,-8 13 0 16,-4 16 0-16,0 9 0 16,0 10 0-16,7 12 0 15,4 3 0-15,5 10 0 16,12 2 0-16,11 4 0 0,11 8-13 15,5 10-63-15,9-12-14 16</inkml:trace>
  <inkml:trace contextRef="#ctx0" brushRef="#br1" timeOffset="346609.0679">2346 13479 460 0,'0'0'4'0,"0"0"0"16,0 0 3-16,0 0 0 15,-2-8 1-15,2 8 0 16,10-12 1-16,7 7-5 0,8-1-4 16,10 6 0-16,2 3 0 15,1 10 0-15,4 4 0 16,0 12 0-16,-4 3 0 15,1 11 0-15,-12 1 0 0,-7 3 0 16,-7 0 0-16,-4 1 0 16,-1-4 0-16,-8-5 0 0,8-1 0 15,-3-8 0-15,4-11 0 16,14 4-6-16,-9 2-63 16,11-23-20-16</inkml:trace>
  <inkml:trace contextRef="#ctx0" brushRef="#br1" timeOffset="346835.8855">3204 13560 473 0,'0'0'2'0,"0"0"1"0,0 0 0 16,0 0 3-16,0 0 0 15,12 0 1-15,6 0-1 0,6 0-1 16,8 0-5-16,9-2 0 16,3-4-4-16,9-16-64 15,-1 20-20-15</inkml:trace>
  <inkml:trace contextRef="#ctx0" brushRef="#br1" timeOffset="346988.4785">3341 13750 473 0,'0'0'4'0,"0"0"1"0,-8 4 2 16,8-4 2-16,0 0 1 16,0 0-7-16,20 0-3 15,2-4 0-15,19-5 0 16,5-6 0-16,19 5-16 0,4-5-74 16,4-7-4-16</inkml:trace>
  <inkml:trace contextRef="#ctx0" brushRef="#br1" timeOffset="354011.1836">18074 13221 242 0,'0'0'10'0,"0"0"4"16,0 0 3-16,0 0 3 16,0 0 2-16,0 0 0 15,0 0 2-15,0 0 3 16,0 0-8-16,0 0-3 16,0 0-2-16,11-3-2 15,1 3 0-15,1-2-1 0,1-1-1 16,4 3-2-16,-1-3-1 15,6 1-3-15,-6-1-4 16,3 2 0-16,-5 1 0 0,-3 0 0 16,-2-3 0-16,-10 3 0 15,15 0 0-15,-15 0 0 16,0 0 0-16,0 0 0 0,0 0 0 16,0 7-8-16,-2 3-47 15,2-10-33-15,-5 12 0 16</inkml:trace>
  <inkml:trace contextRef="#ctx0" brushRef="#br1" timeOffset="355415.4976">11330 4291 326 0,'0'0'6'16,"0"0"2"-16,0 0 2 0,0 0 0 16,0 0 4-16,0 0 1 15,0 0 3-15,7-7 1 16,6-4-4-16,8-4-2 15,3-8-1-15,5-3 1 0,7-3-3 16,1-8-1-16,3 3-3 16,-3 0-2-16,-3 6-1 15,-6 4-3-15,-3 7 0 0,-7 2 0 16,-6 8 0-16,-12 7 0 16,0 0 0-16,0 0 0 15,-5 7 0-15,-13 8 0 16,-1 2 0-16,-4 2 0 0,-7 9 0 15,-2 2 0-15,0 0 0 16,-3 3 0-16,3-3 0 16,0 1 0-16,7-5 0 15,0-3 0-15,7-5 0 0,3-6 0 16,8-2 0-16,7-10 0 16,0 0 0-16,0-5 0 15,15-10 0-15,5-8 0 16,5-1 0-16,-1-9 0 0,12 1 0 15,-2-6 0-15,1 4 0 16,-3 0 0-16,-4 6 0 16,-3 4 0-16,-6 7 0 15,-4 2 0-15,-5 5 0 0,-10 10 0 16,0 0 0-16,0 0 0 16,-7 12 0-16,-9 5 0 15,-3 5 0-15,-1 3 0 16,-5 3 0-16,5 1 0 0,-2-4-20 15,-3 2-67-15,22-12-2 16</inkml:trace>
  <inkml:trace contextRef="#ctx0" brushRef="#br1" timeOffset="358458.8816">21502 9440 190 0,'0'0'7'0,"0"0"6"0,0 0 2 16,-14-4 6-16,4 4 8 31,0 0 1-31,0-3 1 16,-3 3 1-16,3 0-5 0,10 0-27 0,-7 0 20 15,7 0-3-15,-9-2-3 16,9 2-8-16,14-8 0 16,9 1-1-16,11-8-1 0,16-4 1 15,10-2 1-15,9-4 0 16,8 1-2-16,-2-1 0 16,-6 2-1-16,-6 1-2 15,-9 8 0-15,-14 4 0 16,-13 2-1-16,-6 6 1 15,-12 0 0-15,-9 2-1 0,0 0 1 16,-9 12 0-16,-12 2 0 16,-11 3 0-16,-7 3 0 15,-11 5-1-15,0 0 1 0,-4 0-1 16,1-4 0-16,9-3 0 16,6-2-1-16,10-6 0 15,11-3 0-15,17-7 0 0,0 0 1 16,8-2-1-16,14-9-1 15,11-1 0-15,1 0-2 16,12-2-3-16,0-2-3 16,7-1-11-16,-1 4-17 0,-10-1-34 15,5 3-1-15</inkml:trace>
  <inkml:trace contextRef="#ctx0" brushRef="#br1" timeOffset="360099.3692">7798 14172 231 0,'0'0'9'0,"0"0"5"15,0 0 2-15,0 0 6 0,-10 5-1 16,10-5 5-16,-15 6 0 16,15-6 4-16,-15 4-10 15,15-4-5-15,-8 5-3 16,8-5-2-16,0 0-2 0,8 5-3 16,12-5 0-16,12 0 0 15,11-2-1-15,17-6 3 16,9 1-1-16,7-1 0 15,7-1-2-15,6-2 0 16,-6 1-1-16,-4 2-1 0,-9 4-2 16,-8 1 0-16,-11 1 0 15,-13 2 0-15,-3 0 0 16,-12 0 0-16,-6 0 0 0,-17 0 0 16,7 9 0-1,-12-1 0-15,-14 0 0 0,-4 1 0 16,-12-2 0-16,-5 7 0 15,-9-5 0-15,-11 2 0 16,-4-2 0-16,-9 6 0 16,-1-3 0-16,-4 3 0 0,-3 1 0 15,6-4 0-15,3 0 0 16,10 1 0-16,10-6 0 0,12 0 0 16,10-5 0-16,15 1 0 15,15-3 0-15,10 0 0 16,20-5 0-16,12 0 0 15,18-4 0-15,9-4 0 16,9-2 0-16,6 0 0 0,5-3 0 16,-2 4 0-16,-4-1 0 15,-12 3 0-15,-9 2 0 16,-12 2 0-16,-8 1 0 16,-14 5 0-16,-3 2 0 15,-18 0 0-15,-7 0 0 16,-12 5 0-16,-15 2 0 0,-8 1 0 15,-7 1 0-15,-8 1 0 16,-7 5 0-16,-5-3 0 16,-1 1 0-16,6 0 0 0,7-4 0 15,15 6-3-15,1-7-20 16,11 0-62-16,23-8-3 16</inkml:trace>
  <inkml:trace contextRef="#ctx0" brushRef="#br1" timeOffset="364386.1526">18067 12460 301 0,'0'0'8'0,"0"0"7"15,0 0 2-15,0-10 1 16,0 10 2-16,0 0 1 16,-12 5 1-16,-6 10 0 0,1 12-6 15,-8 13-6-15,-5 7-3 16,-2 15 1-16,0 9-1 15,-3 9-1-15,2 4 0 16,3 3-1-16,9 3-3 16,3-4-2-16,8-2 0 0,8-4 0 15,2-11 0-15,12-8 0 16,13-6 0-16,5-12 0 16,9-7 0-16,4-8 0 0,4-14 0 15,10-9-56-15,0 8-31 16</inkml:trace>
  <inkml:trace contextRef="#ctx0" brushRef="#br1" timeOffset="369154.1388">4929 14345 236 0,'0'0'8'0,"0"0"3"0,0 0 2 16,0-12 3-16,0 12 0 15,-8-13 1-15,-1 9 2 16,-7-1 0-16,2 1-4 15,-11 1-5-15,-2 0-1 0,-8 3-2 16,-2 0 0-16,-4 3-2 16,2 4-1-16,-1 0-1 15,0 1 0-15,8-1 0 16,-1 3-1-16,9 0-1 0,-1 2 1 16,8 3-1-16,5-2 0 15,7 6 1-15,1 3 0 16,4 6 1-16,0 10 0 15,6 1 1-15,1 9 0 16,1 8 0-16,-1 6 1 0,1 7 0 16,-3 3 0-16,0 10-1 15,-1-1 1-15,-1 8-1 16,-1 3 0-16,1-3-1 0,-3 3 0 16,5 0-1-16,-2-3-1 15,-3-3 0-15,0 5 0 16,0-8 1-16,-3-1-1 15,-2-6 0-15,-3 3 0 0,1-4 0 16,-2-5 0-16,-2-1 0 16,4 0 0-16,0-2-1 15,-6-1-1-15,3-1 2 16,3 0 1-16,-6 1 0 0,1-4 1 16,2 1-1-16,-5-4-2 15,0-2 0-15,0-3 0 16,3-2 0-16,-1-2 0 15,3 0 0-15,8-28 0 16,-3 2 0-16,0 1 0 16,-1 0 0-16,4 0 0 0,-1 0 0 15,1-3 0-15,0 3 0 16,2 0 0-16,0-1 0 16,0-4 0-16,0 2 0 0,0 1 0 15,-3 2 0-15,3-6 0 16,0 6 0-16,-2-2 0 15,2-3 0-15,0-1 0 0,0 3 0 16,-3-2 0-16,1-3 0 16,0 6 0-16,2-3 0 15,-5-3 0-15,1 3 0 16,2 0 0-16,0-2 0 16,-1 1 0-16,3-19 0 0,0 0 0 15,-5 24 0-15,-2 19 0 16,7-43 0-16,0 0 0 15,-5 18 0-15,0 1 0 16,5-19 0-16,0 0 0 16,0 0 0-16,-3 12 0 15,1-2 0-15,-1 2 0 16,-1 1 0-16,4-13 0 0,0 0 0 16,0 0 0-16,0 0 0 15,0 0 0-15,-5 5 0 16,2-1 0-16,1 1 0 15,0 1 0-15,-4-2 0 16,3 2 0-16,1-1 0 0,0 0 0 16,2-5 0-16,0 0 0 15,0 0 0-15,0 0 0 16,0 0 0-16,0 0 0 16,0 0 0-16,0 2 0 15,4 0 0-15,67 1 0 16,-71-3 0-16,59-9 0 15,-22 1 0-15,0 4 0 16,5-2 0-16,1 0 0 0,-1-2 0 16,6 4 0-16,-9-4 0 15,4 4 0-15,-3-1 0 16,-6 0 0-16,-34 5 0 16,60 0 0-16,-60 0 0 0,20 0 0 15,-1 0 0-15,-19 0 0 16,0 0 0-16,0 0-70 15,0 0-20-15</inkml:trace>
  <inkml:trace contextRef="#ctx0" brushRef="#br1" timeOffset="382066.045">5126 14546 334 0,'0'0'8'0,"0"0"5"15,2-12 3-15,-2 12 3 0,2-13-1 16,-2 13 2-16,-4-9-1 16,-9 9 2-16,-4 2-8 0,-8 13-5 15,-5 4-2-15,-5 11-2 16,1 3-1-16,-3 3-1 16,7 2 0-16,2-3-1 15,13-1-1-15,8-6 1 0,7-4-1 16,12-4 0-16,10-5-2 15,15-5-1-15,4-8-3 16,13-2-7-16,-2 0-24 16,5-7-49-16,1 0-2 15</inkml:trace>
  <inkml:trace contextRef="#ctx0" brushRef="#br1" timeOffset="382369.2541">5362 14682 397 0,'0'0'5'0,"0"0"2"15,-18 0 2-15,6 3 1 16,2 2 0-16,-5 5 2 16,0-1-1-16,-2 4 0 15,-1 2-4-15,8-1-2 16,8 4-2-16,2 2-1 0,7-5 0 16,11-3 0-16,4-2-1 15,5-4 1-15,5-6 0 16,3 0 0-16,-3-8-1 15,-4-2 1-15,-3-4 0 0,-7 0-1 16,-9-3 0-16,-6 2 0 16,-6 0-1-16,-11 5 1 15,-4 1-3-15,-7 4-1 16,2 5-5-16,-6-3-9 0,7 8-18 16,2 10-49-16,8-8-2 15</inkml:trace>
  <inkml:trace contextRef="#ctx0" brushRef="#br1" timeOffset="382695.252">5712 14655 408 0,'0'0'5'16,"0"0"1"-16,0 0 2 0,0 0 0 16,-12-8 0-16,5 8 1 15,-9 0 0-15,2 3 0 16,-6 5-5-16,2 1-1 15,1 3-1-15,2 6-2 16,5 0 1-16,5-1-1 16,5 0 0-16,7 0-1 15,5 0 1-15,9 0 0 0,1-5-1 16,3 0 1-16,-1-4 1 16,-1 1-1-16,-3-4 0 0,-3 0 0 15,-9-1 0-15,-8-4 0 16,0 13 0-16,-8-6 0 15,-9-2-1-15,-8 2 0 0,-2-4-2 16,-3 7-6-16,-7-5-9 16,9-6-43-16,1 1-22 15</inkml:trace>
  <inkml:trace contextRef="#ctx0" brushRef="#br1" timeOffset="383075.4234">5951 14601 461 0,'0'0'4'0,"0"0"0"15,0 0 1-15,0 0 1 16,-7 0-1-16,7 0 1 16,-8 17 0-16,5-5 0 15,-2 5-3-15,0 1-1 16,3 2-1-16,2 3 1 0,0-9-2 15,2 1 0-15,6-3 0 16,2-4 0-16,5-8 0 0,2 0 0 16,3-3 0-16,2-4 0 15,-4-3 0-15,1 0 0 16,-1 0 0-16,-3 2 0 16,-5 4 0-16,-10 4 0 15,10 0 0-15,-10 0 0 0,-3 12 0 16,-1 3 0-16,-1 0 0 15,0 2 0-15,2 1 0 16,-2 0-5-16,5 1-9 16,-3-6-15-16,-1-2-56 15,6-1-3-15</inkml:trace>
  <inkml:trace contextRef="#ctx0" brushRef="#br1" timeOffset="383393.0307">6356 14655 442 0,'0'0'4'16,"0"0"2"-16,-8-3 1 16,8 3 0-16,-9-2 0 15,9 2 1-15,-13 5-1 0,13-5 1 16,-12 17-3-16,5-4-3 16,2 4-1-16,1 1 0 15,2 1 0-15,2-1-1 0,0-1 1 16,6 1 0-16,3-1-1 15,1-2 1-15,-3-3 1 16,6-2-2-16,-3-1 0 16,3-1 0-16,-13-8 0 15,12 9 0-15,-12-9 0 0,0 0 0 16,-10 11 0-16,-5-8 0 16,-2-2 0-16,-3 2 0 15,-5 3-4-15,-5 8-67 16,5-14-18-16</inkml:trace>
  <inkml:trace contextRef="#ctx0" brushRef="#br1" timeOffset="383549.2557">6369 14587 451 0,'0'0'3'0,"0"0"1"15,12-6 2-15,-2 0 0 16,5 4 0-16,5-1-1 0,7 3-8 15,0 3-73-15,8-3-7 16</inkml:trace>
  <inkml:trace contextRef="#ctx0" brushRef="#br1" timeOffset="384246.6066">7164 14717 371 0,'0'0'7'0,"0"0"3"0,0 0 3 16,-7 5 0-16,7-5 1 16,0 0 2-16,-3 10 1 15,3-10 1-15,8 7-5 16,4-4-3-16,8-3-1 16,5 2-9-16,5-2 0 15,2 0 0-15,5 0 0 0,-5-2 0 16,-2-1 0-16,-2 1 0 15,-8-1 0-15,-6 1 0 16,-3-1 0-16,-11 3 0 16,0 0 0-16,0 0 0 0,0 0 0 15,0 0 0-15,-6-7 0 16,-4 2 0-16,10 5-13 16,-22 8-61-16,15-8-16 0</inkml:trace>
  <inkml:trace contextRef="#ctx0" brushRef="#br1" timeOffset="384693.0986">7850 14593 452 0,'0'0'3'15,"0"-10"1"-15,0 10 1 16,-8-15 0-16,-1 5 1 16,-1 3 0-16,-8-1 0 0,1 1 0 15,-5 7-2-15,-3 0-2 16,2 7 0-16,4 5-1 16,1 1-1-16,4 5 1 15,5 1 0-15,9-1 0 0,3 2 0 16,15-1 0-1,2-2 0-15,10 1 0 0,2-3 1 16,3 0-2-16,-1-3 0 16,-2 3 0-16,-2-5 0 15,-7 2 0-15,-6-2 0 16,-7-2 0-16,-10-8 0 0,-2 18 0 16,-11-11 0-16,-10 0 0 15,-3 0 0-15,-7-1 0 0,-4 1 0 16,-5-2 0-16,1-3 0 15,4 0-3-15,3-2-4 16,6 0-5-16,5-4-11 16,9-6-62-16,12 1 0 15</inkml:trace>
  <inkml:trace contextRef="#ctx0" brushRef="#br1" timeOffset="384880.8441">8012 14647 459 0,'0'0'4'0,"0"0"1"16,0 0 1-16,0 0 1 16,9 8 0-16,-6-1 1 15,3 6-1-15,-2 2 1 16,1 3-8-16,0 1 0 16,0 1-4-16,-5-3-14 0,9-5-38 15,-3 4-31-15,1-7-2 16</inkml:trace>
  <inkml:trace contextRef="#ctx0" brushRef="#br1" timeOffset="385194.7379">8196 14672 418 0,'0'0'6'0,"0"0"0"16,0 0 2-16,0 0 0 0,0 0 1 16,-5 0 0-16,5 0 1 15,0 13-1-15,5-3-4 16,-3 0-2-16,5 0-1 15,1 2 0-15,0-2 0 0,-1-3 0 16,-7-7-1-16,12 10 1 16,-12-10 0-16,13 0 0 15,-13 0-1-15,17-15 1 16,-7 3 0-16,2 2-2 16,4-2 0-16,-4 2 0 15,-3 0 0-15,2 4 0 0,-1 4 0 16,-10 2 0-16,12 2 0 15,-12-2 0-15,8 18-3 0,-8-7-2 16,5 3-6-16,-5-4-12 16,2 2-61-16,5-2-3 15</inkml:trace>
  <inkml:trace contextRef="#ctx0" brushRef="#br1" timeOffset="385592.5639">8671 14568 447 0,'0'0'4'0,"0"0"1"0,0 0 1 16,0 0 0-16,0 0 2 15,0 0-1-15,0 10 1 16,0-1 1-16,-6 8-4 16,1-3-2-16,-2 4 0 15,0-2-3-15,-4-1 0 0,4 0 0 16,2-2 0-16,5-13 0 15,-2 14 0-15,2-14 0 16,7 3 0-16,4-3 0 16,1-4 0-16,2-2 0 0,1-1 0 15,0-3 0-15,0 4 0 16,0 2 0-16,-5-1 0 16,0 5 0-16,-10 0 0 0,12 5 0 15,-12-5 0-15,6 20 0 16,-6-7 0-16,0 1 0 15,2 1 0-15,-2-1 0 16,3-1 0-16,-3-1 0 0,2-2 0 16,-2-1-6-16,0-9-16 15,0 0-62-15,0 0-5 16</inkml:trace>
  <inkml:trace contextRef="#ctx0" brushRef="#br1" timeOffset="385957.8741">9048 14570 469 0,'0'0'3'0,"0"0"1"0,0 0 1 16,0 0 1-16,0 0 1 15,-7-4-1-15,7 4 1 0,-11 2-3 16,11-2-4-16,-12 15 0 15,5 1 0-15,2-2 0 16,-3 3 0-16,6 0 0 16,2 3 0-16,0 0 0 15,0 1 0-15,8-4 0 0,-1 0 0 16,0-2 0-16,3-3 0 16,-2 1 0-16,2-3 0 15,-10-10 0-15,14 12 0 16,-14-12 0-16,0 0 0 0,0 10 0 15,0-10 0-15,-14 10 0 16,-2-8 0-16,2 5 0 16,-11-4-22-16,6-3-66 15,-2 0-4-15</inkml:trace>
  <inkml:trace contextRef="#ctx0" brushRef="#br1" timeOffset="386106.8257">9071 14504 464 0,'0'0'2'0,"12"-3"0"16,-2 2 1-16,5-2 1 15,5-2-1-15,10 5-3 16,-6 0-44-16,14-5-36 0,-1 0-3 16</inkml:trace>
  <inkml:trace contextRef="#ctx0" brushRef="#br1" timeOffset="386980.8061">9818 14551 334 0,'0'0'8'0,"0"0"5"15,0-8 4-15,0 8 2 16,0-11 1-16,0 11 1 16,-9-11 0-16,-3 9 1 0,-1 2-8 15,-4 7-4-15,-3 8-4 16,3 7 0-16,-1 1-6 15,6 7 0-15,1-3 0 16,9 2 0-16,7-1 0 16,15-6 0-16,8-5 0 0,4-5 0 15,7-4 0-15,2-5 0 16,3-3 0-16,-7-5 0 16,-2-5 0-16,-8-5 0 15,-4-2 0-15,-11-8 0 0,-6 0 0 16,-12-2 0-16,-9 0 0 15,-7-3 0-15,-3 4 0 16,-10 5 0-16,3 6 0 0,0 3 0 16,-1 6 0-16,8 6 0 15,-2 6 0-15,15 6 0 16,-4-5-25-16,2 8-62 16,19-1-4-16</inkml:trace>
  <inkml:trace contextRef="#ctx0" brushRef="#br1" timeOffset="387903.71">11187 14509 362 0,'0'0'7'0,"0"0"3"16,0 0 4-16,-6-9 1 15,6 9 2-15,0 0 1 0,-10-13 0 16,1 13 1-16,0 0-5 16,-5 10-4-16,2 5-3 0,-3 2-7 15,0 5 0-15,2 2 0 16,3 6 0-16,8-5 0 16,2 3 0-16,7-7 0 15,14 2 0-15,3-8 0 0,9-5 0 16,4-5 0-16,0-3 0 15,5-4 0-15,-2-8 0 16,-5-4 0-16,-3-9 0 16,-7-3 0-16,-8-5 0 15,-12-1 0-15,-5-9 0 16,-12 10 0-16,-16-4 0 16,-4 8 0-16,-5 7 0 0,-6 10 0 15,-1 10 0-15,7 7 0 16,-6 11-19-16,19 8-71 15,9 3-4-15</inkml:trace>
  <inkml:trace contextRef="#ctx0" brushRef="#br1" timeOffset="390591.6157">5089 15441 333 0,'0'0'7'16,"2"-11"2"-16,0 1 3 0,-2-4 3 15,0-1 1-15,-4-3 1 16,-5 4 0-16,0-5 0 16,-6 4-5-16,-3 4-3 15,-4 5-3-15,3 6-1 16,-6 0-2-16,4 6-1 16,5 2-1-16,-2 7 0 0,10-1 0 15,4 6 0-15,4 0 0 16,14 0 0-16,4-1 0 15,9 1 0-15,2 3 0 16,9-9 0-16,-3 3 0 0,4-1-1 16,-2-2 1-16,-7-1-1 15,0-1 1-15,-7-2-1 16,-8 0 1-16,-5-1 1 0,-8-1 0 16,-4 3-1-16,-14-2 1 15,-5 0-1-15,-4-3 0 16,-8 0 0-16,-4-2 0 0,-3-1-1 15,3-3 0 1,2 0-1-16,3 0 0 0,7-6-3 16,5 2-5-16,3 1-7 15,4-8-14-15,6 5-56 16,7 6-1-16</inkml:trace>
  <inkml:trace contextRef="#ctx0" brushRef="#br1" timeOffset="390843.2702">5446 15448 386 0,'0'0'5'0,"0"0"3"16,0 0 1-16,0 0 1 16,0 7 0-16,0-7 0 0,0 15 1 15,0-2 0-15,-3-4-6 16,1 6-1-16,2 0-3 15,0 0 0-15,0 0-2 16,0 2-2-16,0-7-4 0,0-1-4 16,0 2-3-16,0-3-11 15,-2 5-38-15,2-13-20 16</inkml:trace>
  <inkml:trace contextRef="#ctx0" brushRef="#br1" timeOffset="391552.5867">5647 15497 369 0,'0'0'6'0,"0"0"5"16,0 0 1-16,0 0 0 16,0 0 1-16,0 0 0 15,0 13 0-15,-4-3 0 0,1 4-5 16,1 4-5-16,-1 2-1 15,3 2-1-15,0-2 0 16,0 3 0-16,3-6-1 16,-1 0 0-16,3-8 1 15,0 2 0-15,-5-11 0 0,0 0 1 16,9 4-1-16,-9-4 1 16,4-12 0-16,-4 0 0 15,2-5 0-15,1 0-1 16,-1-4 0-16,1-1-1 0,1 5 0 15,1-3 1-15,0 5-2 16,3 3 1-16,2 4 0 16,-1 2-1-16,4 6 0 15,-1 0 0-15,0 8 1 0,4 5-1 16,-4 2 1-16,3 2-1 16,-3 2 1-16,1 1 0 15,-3 3 0-15,0-5 0 0,-2 2-2 16,-1-3-3-16,-2-5-5 15,2 2-10-15,-2 3-63 16,-5-17-3-16</inkml:trace>
  <inkml:trace contextRef="#ctx0" brushRef="#br1" timeOffset="391909.7661">6234 15465 424 0,'0'0'3'0,"0"0"2"0,0 0 1 15,0 12 0-15,0-12 2 16,-10 15-1-16,3-7 1 0,-4 4 0 16,-1 0-2-16,0 1-3 15,-3-3 0-15,-2 0-1 16,-1 2 0-16,4-4-1 0,1-1-1 15,1-3 1-15,1-1-1 16,11-3-1-16,-9 5 0 16,9-5 1-16,0 0-1 15,17 0 1-15,0 0 0 16,6 0-1-16,2 0 2 16,2 0-1-16,3 0 1 0,0 0-2 15,-8 0-4-15,3 5-8 16,-10-2-20-16,-15-3-51 15,15 10-1-15</inkml:trace>
  <inkml:trace contextRef="#ctx0" brushRef="#br1" timeOffset="392094.284">6272 15484 392 0,'0'0'6'0,"0"0"2"15,0 0 2-15,0 0-1 16,0 0 2-16,5 6 0 15,-3 4 0-15,3 5 0 16,0 3-4-16,2 3-5 0,-1 9 0 16,1 0-3-16,-2-3-7 15,0 8-12-15,-3 4-56 16,3-13-7-16</inkml:trace>
  <inkml:trace contextRef="#ctx0" brushRef="#br1" timeOffset="392447.6157">6661 15473 449 0,'0'0'3'0,"0"0"0"16,-14-3 2-16,4 3 1 16,-3 0 0-16,-1 3 1 15,-2 4 0-15,0 0 0 0,3 3-2 16,3 3-2-16,3 1-1 15,4 4 0-15,3-1-1 16,5 1 1-16,5-1-2 16,3 0 1-16,4 0-1 0,0-1 2 15,3-4-2-15,0 3 0 16,-6-6 0-16,2 2 0 16,-4-4 0-16,1 0 0 15,-13-7 0-15,5 12 0 16,-5-12 0-16,-16 13 0 0,2-5 0 15,-9-1 0-15,0-2 0 16,-3 0 0-16,1 1-8 16,-2-6-11-16,6-8-52 15,4 0-17-15</inkml:trace>
  <inkml:trace contextRef="#ctx0" brushRef="#br1" timeOffset="392643.0922">6622 15461 414 0,'0'0'5'16,"0"0"2"-16,0 0 3 15,9-8 1-15,2 5 0 0,1 1 2 16,6-1-1 0,5-1 1-16,3 4-4 0,4-3-5 15,0 3-6-15,-3-2-14 16,-7 2-68-16,3 2-4 15</inkml:trace>
  <inkml:trace contextRef="#ctx0" brushRef="#br1" timeOffset="393709.6816">7696 15334 385 0,'0'0'6'0,"0"0"3"16,5-15 1-16,-5 15 2 15,0-17 1-15,0 6 0 16,-5 2 0-16,-5 2 1 0,-7 4-6 16,-8 3-3-16,-5 4-2 15,-5 8-1-15,1 8-1 16,-2 4 1-16,4 3-1 16,2 5-1-16,8 0 1 15,7-2-1-15,10 0 1 0,5-3-1 16,10-3 1-16,10-1-1 15,5-6 1-15,7-4 0 16,8-6 0-16,5-2-2 16,2-3-4-16,-2-2-10 0,2-14-58 15,-5 9-13-15</inkml:trace>
  <inkml:trace contextRef="#ctx0" brushRef="#br1" timeOffset="394026.7494">7902 15441 416 0,'0'0'4'0,"0"0"3"16,0 0 0-16,-12 0 1 15,12 0 0-15,-12 14 1 16,4-4 0-16,3 0 0 16,-2 5-3-16,7-1-3 15,0 2 0-15,7-3-1 16,6-1 0-16,4-5 0 0,10-2-1 15,3-5 1-15,0 0 0 16,2-5-1-16,-2-2 1 16,-3-5 1-16,-4-1-1 15,-9 0 1-15,-9-2-3 0,-5 3 0 16,-9 2 0-16,-9 1 0 16,1 1 0-16,-6 5-3 15,-2 3-8-15,4 5-11 0,0 5-18 16,1 2-46-16,18-2-3 15</inkml:trace>
  <inkml:trace contextRef="#ctx0" brushRef="#br1" timeOffset="394359.4766">8352 15433 409 0,'0'0'5'16,"0"0"1"-16,-2-13 2 15,2 13 2-15,-12-12-2 16,1 10 1-16,-1-1 1 15,-3 0 1-15,0 6-5 0,-3 5-2 16,4 1-2-16,1 4 0 16,3 2-1-16,3 0-1 15,7 2 0-15,0-5 0 16,10 3 0-16,10 2 0 0,0-4 1 16,7 2-1-16,0-2 0 15,0-1 0-15,1-2 0 16,-5-1 0-16,-3 2-1 15,-11 1-1-15,-4-3 1 0,-5 1-1 16,-9 3 0-16,-9-3 0 16,-5 2 0-16,-1-5-2 15,-1 1-3-15,0-3-6 0,2 2-21 16,23-7-49-16,-19 0-1 16</inkml:trace>
  <inkml:trace contextRef="#ctx0" brushRef="#br1" timeOffset="394721.4157">8708 15359 427 0,'0'0'3'16,"0"0"2"-16,0 0 2 0,0 4 0 16,-3 6 1-16,-1 3-1 15,-2 1 1-15,-1 4 0 16,2 2-3-16,-5-3-2 15,5 5-1-15,2-7-2 16,3 0 1-16,0-2-1 0,3-3 1 16,-3-10 0-16,22 7-1 15,-9-7 1-15,4-3 1 16,3-4-1-16,-3 0 0 16,1-3 0-16,2 0-1 0,-8 2 0 15,-2 3 0-15,-10 5 0 16,10 0 0-16,-10 0 0 15,0 10 0-15,0 3-1 16,0 1 1-16,-2 4 0 0,-1 5-2 16,3-4-3-16,0-4-6 15,0 5-14-15,8 2-57 16,1-9-4-16</inkml:trace>
  <inkml:trace contextRef="#ctx0" brushRef="#br1" timeOffset="395026.3344">9128 15465 431 0,'0'0'3'0,"0"0"2"0,0 0 1 15,0 0 0-15,-8 0 0 16,8 0 2-16,-12 3-1 16,2 2 1-16,2 5-3 15,1-1-2-15,2 6 0 16,0 0-1-16,5 0 0 0,0 2 0 15,3 1-1-15,4-3 0 16,3 2 1-16,0-2-1 16,0 0 0-16,3-3 0 0,-4 0 1 15,-1 1-1-15,-1-4 1 16,-4 2 0-16,-3-11-2 16,0 14 0-16,-10-8 0 15,-2 0 0-15,-6-3-9 0,3 7-28 16,15-10-50-16,-27 3-2 15</inkml:trace>
  <inkml:trace contextRef="#ctx0" brushRef="#br1" timeOffset="395195.8816">9153 15344 429 0,'0'0'3'0,"0"0"3"16,12-3-2-16,0 3 2 15,4-4 0-15,3 4 0 16,3-5-6-16,11-13-52 16,-1 18-27-16,-2-6-5 15</inkml:trace>
  <inkml:trace contextRef="#ctx0" brushRef="#br1" timeOffset="396112.9085">9846 15450 390 0,'0'0'7'0,"0"0"2"0,0-12 2 16,0 12 2-16,-7-9 1 16,7 9 0-16,-15-6 1 15,2 6 1-15,-6 6-7 0,-1 9-2 16,2 6-1-16,-1 1-6 15,3 7 0-15,9 2 0 16,7 4 0-16,0-6 0 0,18-3 0 16,6-5 0-16,6-3 0 15,8-8 0-15,1-8 0 16,3-2 0-16,-1-8 0 16,-4-3 0-16,-5-9 0 0,-5-1 0 15,-10-6 0-15,-6 0 0 16,-11-5 0-16,-8 2 0 15,-9 1 0-15,-11 1 0 0,-4 3 0 16,0 7 0-16,-5 6 0 16,7 7 0-16,-6 5 0 15,6 5 0-15,9 11 0 16,3-2-5-16,18 4-46 16,0-1-39-16,10-2 0 15</inkml:trace>
  <inkml:trace contextRef="#ctx0" brushRef="#br1" timeOffset="396713.3215">11286 15357 406 0,'0'0'6'16,"0"0"2"-16,-5-6 1 15,5 6 1-15,-15 0 0 16,3 3 1-16,-4 6 1 0,2 4 0 15,-2 6-6-15,2 6-2 16,3 3-1-16,9 4-1 0,4-5 1 16,14 0-1-1,9-2-2-15,7-7 1 0,7-7 0 16,7-3 1 0,0-8-1-16,2-2 1 0,-6-5-2 15,-7-11 0-15,-6-1 0 16,-8-7 0-16,-14-1 0 0,-7 3 0 15,-15-8 0-15,-12 3 0 16,-8 5 0-16,-8 7 0 16,-3 5 0-16,-9 7 0 15,7 8-9-15,-3 19-74 0,10-6-5 16</inkml:trace>
  <inkml:trace contextRef="#ctx0" brushRef="#br1" timeOffset="397508.5253">5685 16349 392 0,'0'0'4'16,"-10"0"1"-16,-2 0 2 15,-4 9 1-15,-1 5 1 0,-3 4 1 16,0 4 0-16,1 10 1 16,6 0-4-16,6 3 0 15,7 2-3-15,7 1 1 16,16-9 0-16,6 0 0 0,8-9-1 16,11-8 0-16,4-4 0 15,5-8 0-15,0-2-1 16,1-10-3-16,-8-6 1 15,-4-2-1-15,-13-2 0 16,-8-1 0-16,-16-2 2 0,-9 0-5 16,-19 1 4-16,-11 5 1 15,-7-1-2-15,-8 2-2 16,-5 7 0-16,1 10-2 0,6 1-5 16,1 4-10-16,17 10-33 15,6 5-36-15,13-5-3 16</inkml:trace>
  <inkml:trace contextRef="#ctx0" brushRef="#br1" timeOffset="397944.7471">8086 16426 354 0,'0'0'7'0,"-12"-7"4"0,5 2 4 16,-6-3 0-16,1 4 2 16,-6-1 2-16,1-1-2 0,-3 2 0 15,8 4-5-15,-1 10-5 16,3 2-2-16,10 5-2 15,0 8-2-15,10-2 0 16,7-2 0-16,11 0 0 0,4-1 0 16,8-8 0-16,2-5 0 15,5-7 0-15,-2 0 0 16,0-10 0-16,-8-2 1 16,-5-8-2-16,-9 1 0 0,-11-6 0 15,-12-3 0 1,-5 1 0-16,-14 4 0 15,-11 4 0-15,-11 2 0 0,-1 11 0 16,-3 4 0-16,3 7-17 16,0 8-25-16,13 7-48 0,11 1 0 15</inkml:trace>
  <inkml:trace contextRef="#ctx0" brushRef="#br1" timeOffset="398407.2074">9827 16426 449 0,'0'0'4'16,"0"0"3"-16,0 0 2 15,2-10 1-15,-2 10 0 0,0 0 1 16,0 0 0-16,0 10-11 15,-5 9 0-15,-1 7 0 16,4 6 0-16,-3 5 0 16,0 9 0-16,3-5 0 15,2 2 0-15,0-4 0 16,0-3 0-16,2 2 0 0,1-10 0 16,-1-2 0-16,1-6 0 15,-1 1 0-15,-2-12 0 16,0 3 0-16,-5 6-65 15,5-18-27-15</inkml:trace>
  <inkml:trace contextRef="#ctx0" brushRef="#br1" timeOffset="399143.9921">5677 17210 366 0,'0'0'5'0,"0"0"2"0,0 0 3 15,-12 0 1-15,12 0 2 16,-13 12-1-16,8 0 2 16,1 3 1-16,1 2-4 0,3 0-3 15,0 6 0-15,3 2-3 16,6-1-2-16,4-2 2 16,2 6-3-16,3-3 1 15,7-3-1-15,3-3 0 0,6-4 0 16,3 0 0-16,0-1 0 15,5-13-1-15,1-1 1 16,-4-1-2-16,-21-13 0 16,49-21 0-16,-17-11 0 15,-24-4 0-15,-18 0 0 16,-18 11 0-16,-27 9 0 16,14 23 0-16,-4 2-3 0,3 5-7 15,-6 7-7-15,7 5-15 16,5 3-55-16,4 0-1 15</inkml:trace>
  <inkml:trace contextRef="#ctx0" brushRef="#br1" timeOffset="399594.0327">8012 17186 297 0,'0'0'7'15,"-16"-7"5"-15,4 2 5 16,-2-3 2-16,-4 4 3 16,-2 1 1-16,-5 3 0 15,1 0 0-15,1 6-6 16,3 8-5-16,5 6-4 0,11-7-4 15,-2 2-2-15,6-1-1 16,0 3-1-16,8 1 1 16,2-4-1-16,5 2 0 0,2-3 1 15,8-1 1-15,0-5 0 16,5-2-1-16,-13-3 3 16,45-2 0-16,0-12 0 15,-2-13 1-15,-10-10-5 0,-13-7 0 16,-20-5 0-16,-17 3 0 15,-17 7 0-15,-16 7 0 16,-1 7 0-16,-8 9 0 16,-6 7 0-16,4 11-4 0,-1 8-13 15,15 11-21-15,5 7-49 16,10-1 1-16</inkml:trace>
  <inkml:trace contextRef="#ctx0" brushRef="#br1" timeOffset="400039.9111">9480 17382 394 0,'0'0'7'0,"0"0"2"15,0 0 3-15,0-5 2 16,0 5 0-16,0 0 1 0,-9-3 0 16,9 3 0-16,-7 0-6 15,7 0-2-15,-11 11-7 16,6-2 0-16,3 8 0 16,2-8 0-16,0 6 0 0,5-1 0 15,3 3 0-15,4-2 0 16,0 2 0-16,6 0 0 15,4-3 0-15,3 1 0 16,-1-5 0-16,4-6 0 16,2-4 0-16,-3 0 0 0,3-4 0 15,-5-9 0-15,-2-4 0 16,-21 5 0-16,15-31 0 16,-11-3 0-16,-12 3 0 0,-18 8 0 15,6 21 0-15,-2 2 0 16,1 7 0-16,-4-3-21 15,0 8-67-15,9 0-3 16</inkml:trace>
  <inkml:trace contextRef="#ctx0" brushRef="#br1" timeOffset="400591.5391">11410 17055 469 0,'0'0'4'16,"0"0"1"-16,0 0 1 15,0 0 0-15,0 0 1 16,2 10 0-16,-2 5 0 0,0 3-7 16,-4 9 0-16,1-12 0 15,1 4 0-15,-4 5 0 16,4 0 0-16,-1 5 0 0,1 1 0 15,-1 0 0-15,1 2 0 16,2-2 0-16,-2-3 0 16,2 0 0-16,0 1-11 15,0-11-71-15,0 3-6 16</inkml:trace>
  <inkml:trace contextRef="#ctx0" brushRef="#br1" timeOffset="401076.7842">11241 16347 420 0,'0'0'3'0,"0"0"2"16,-12-6 1-16,4 6 0 15,-7 6 1-15,0 5 1 16,-2 3 0-16,0 5 1 0,-1 6-3 15,8 4-1-15,5 2-1 16,5-1-1-16,10 4-1 16,13-6 2-16,7-9 1 0,7-4-3 15,5-5 0-15,8-5 0 16,-4-5-1-16,2-7 2 16,-4-5-3-16,-9-8 0 15,-8-3 0-15,-11-4 0 0,-11 2 0 16,-10-4 0-16,-18-1 0 15,-4 2 0-15,-10 9 0 16,-5 4 0-16,-3 8-12 16,0 4-8-16,11-2-50 0,6 13-20 15</inkml:trace>
  <inkml:trace contextRef="#ctx0" brushRef="#br1" timeOffset="402372.1565">11460 14177 315 0,'0'0'2'0,"0"0"3"0,0-8 1 15,10 2 4-15,2-5 1 0,3 4 1 16,7-4 3-16,3 4 2 15,7 2-3-15,6 1-1 16,2 4-5-16,-1 4-1 0,-2 6-2 16,1 5-2-16,-1 1 0 15,-2 4-1-15,-10 1 0 0,2 9 0 16,-5-1 2-16,-4 7 1 16,5 3-1-16,-4 8 1 15,-4 5 1-15,3 8-1 16,-1 1 0-16,1 9 1 0,-2 7-1 15,0 1 0-15,3 9-1 16,-6 5 1-16,2 5-5 16,0 2 0-16,-8-2 0 15,3 5 0-15,0 2 0 16,2 0 0-16,-4 0 0 16,2-3 0-16,0-2 0 15,0 2 0-15,0-1 0 0,5-4 0 16,-2-1 0-16,-1-1 0 15,-3-8 0-15,7-4 0 16,-2-3 0-16,-1-5 0 0,-1-2 0 16,0-7 0-16,1-4 0 15,-1-6 0-15,1 0 0 16,-6-8 0-16,1-5 0 0,-1 0 0 16,-4-8 0-16,2 1 0 15,-5-22 0-15,2 2 0 16,-2 0 0-16,0-1 0 15,0 1 0-15,0-2 0 16,0 1 0-16,-2-1 0 0,2 2 0 16,-2-3 0-16,-1 1 0 15,0 1 0-15,3-2 0 16,0 3 0-16,-5-1 0 16,5 0 0-16,0 1 0 0,0-3 0 15,0-2 0-15,0 2 0 16,0 0 0-16,0-1 0 15,0 1 0-15,0 0 0 16,0-1 0-16,0 1 0 0,2 0 0 16,1-2 0-16,-3 0 0 15,3 2 0-15,0 1 0 16,-1-4 0-16,0 3 0 16,-2-1 0-16,3 1 0 0,-3 1 0 15,2-3 0-15,-2 0 0 16,0-1 0-16,-2 3 0 15,-1-1 0-15,3-11 0 16,-17 13 0-16,2-4 0 0,0 2 0 16,-8-7 0-16,-1 6 0 15,-6-3 0-15,-2 3 0 16,-6 0 0-16,1 0 0 16,-5-1-20-16,-6 2-69 15,-1-4-4-15</inkml:trace>
  <inkml:trace contextRef="#ctx0" brushRef="#br1" timeOffset="406911.3848">13058 14224 244 0,'0'0'8'0,"0"0"4"0,0 0 4 16,0 0 2-16,0 0 2 16,0 0 2-16,0 0 1 15,0 0 4-15,2-10-8 16,-2 10-3-16,0 0-3 16,0 0-2-16,0 0-2 0,0 0-2 15,-5-10-2-15,-4 8-1 16,-7 0-1-16,-3-1-1 15,-8 1-1-15,-5-1 0 16,-3 0 0-16,-1-2 0 16,-1 4-1-16,0-2 1 0,5 0-1 15,0 1 1-15,7-1 0 16,2 3-1-16,6-3 1 0,4 3-1 16,1 0 1-16,12 0-1 15,-13 0 0-15,13 0 0 16,0 0 0-16,0 0 0 0,-10 8 0 15,10-8 0-15,-4 20 0 16,-1-5 0-16,0 4 0 16,3 8 1-16,-2 6 0 15,4 2 1-15,0 9 0 16,0 1 0-16,6 9 1 16,6 1 1-16,0 8-1 0,1 2 2 15,1 5-5-15,2 0 0 16,-4 1 0-16,3 6 0 15,-3-5 0-15,-2 4 0 16,1-1 0-16,-2-1 0 0,-4-3 0 16,0 1 0-16,1 1 0 15,-4-2 0-15,-2-1 0 16,0 2 0-16,0-8 0 0,2 6 0 16,-2-5 0-16,3-2 0 15,-3-1 0-15,0 1 0 16,2-3 0-16,1-2 0 0,-1-4 0 15,0-1 0-15,1-2 0 16,2-1 0-16,-3 0 0 16,4 0 0-16,-1-4 0 15,-1 4 0-15,1-1 0 16,0 3 0-16,0-2 0 16,-2 3 0-16,2-5 0 0,-5 5 0 15,3-6 0-15,-1 2 0 16,-2 4 0-16,0-9 0 15,0-17 0-15,0 0 0 16,0-2 0-16,0 7 0 16,-2-4 0-16,2 4 0 0,-3-3 0 15,3 4 0-15,-2-3 0 16,2 1 0-16,-3-4 0 16,0 6 0-16,3-6 0 0,0 3 0 15,-2-2 0-15,2-1 0 16,-3-5 0-16,3 3 0 15,-2-9 0-15,2 2 0 0,-3-2 0 16,3-4 0-16,0-5 0 16,0 3 0-16,0-10 0 15,-2 14 0-15,2-14 0 16,-3 11 0-16,3-11 0 0,0 0 0 16,-2 9 0-16,2-9 0 15,0 0 0-15,0 10 0 16,0-10 0-16,0 0 0 15,-5 11 0-15,5-11 0 16,0 0 0-16,0 0 0 16,-5 9 0-16,5-9 0 0,-3 13 0 15,3-13 0-15,-5 14 0 16,5-14 0-16,-2 13 0 16,2-13 0-16,-5 12 0 0,5-12 0 15,-2 13 0-15,2-13 0 16,0 0 0-16,0 22 0 15,0-22 0-15,0 17 0 16,0-17 0-16,0 11 0 0,0-11 0 16,0 0 0-16,0 14 0 15,0-14 0-15,0 0 0 16,0 0 0-16,0 0 0 16,0 0 0-16,0 0 0 15,0 0 0-15,0 0 0 16,0 0 0-16,0 0 0 15,0 5 0-15,0 0 0 0,0 0 0 16,2 0 0 0,-2 0 0-16,0-1 0 0,2 2 0 15,1-1 0-15,-3-1 0 16,0 1 0-16,0 1 0 16,0-2 0-16,0 2 0 0,18 14 0 15,-6-15 0 1,43 2 0-16,-28-7 0 0,10 0 0 15,43 0 0-15,-36-3 0 16,4 1 0-16,1 0 0 16,1-1 0-16,0-2 0 15,-3 5 0-15,-2-3 0 16,-3 1 0-16,-42 2 0 0,35 0 0 16,-3 0 0-16,-9 2 0 15,-1 1 0-15,-22-3 0 16,0 0 0-16,0 0-16 15,0 0-76-15,0 0-2 16</inkml:trace>
  <inkml:trace contextRef="#ctx0" brushRef="#br1" timeOffset="408936.543">13170 14442 352 0,'0'0'8'15,"0"0"4"-15,0 0 4 16,0 0 0-16,0 0 2 0,-2-8 0 16,2 8 2-16,0 0 1 15,2 13-7-15,0 4-3 0,1 8-6 16,2 5-5-16,0 5 0 15,-1 7 0-15,2 0 0 16,-3-1 0-16,-1 5 0 16,3-7 0-16,0-2 0 15,-1-6 0-15,1-5 0 0,1-4 0 16,-4-2 0-16,3-4 0 16,-2-7 0-16,-3-9 0 15,0 12 0-15,0-12 0 16,0 0 0-16,0 0 0 15,0-4 0-15,0 4 0 0,-3-13 0 16,3 13 0-16,-2-22-67 16,2 22-24-16</inkml:trace>
  <inkml:trace contextRef="#ctx0" brushRef="#br1" timeOffset="409606.764">14406 15441 446 0,'0'0'6'0,"0"0"2"0,0 0 2 16,0 0 2-16,0 0-1 15,7-3 2-15,-7 3-8 16,5 10-5-16,-5 3 0 0,0 9 0 16,2 5 0-16,1 5 0 15,2 3 0-15,3 4 0 16,1-1 0-16,3 1 0 0,1-2 0 16,-1-2 0-16,0-5 0 15,1-6 0-15,-3-1 0 16,-3-6 0-16,1-7 0 15,-5 0 0-15,-3-10 0 16,0 0 0-16,0 0 0 0,0 0 0 16,0 0 0-16,-3-5 0 15,3 5 0-15,-4-12 0 16,-2 2 0-16,6-5-73 0,0 15-19 16</inkml:trace>
  <inkml:trace contextRef="#ctx0" brushRef="#br1" timeOffset="410359.255">15847 16394 423 0,'0'0'5'0,"0"0"3"16,0 0 1-16,0 0 1 0,0 0 1 15,0 5 1-15,0 5 1 16,0 5 1-16,0 5-8 16,0 5-6-16,-2 9 0 15,2 0 0-15,0 7 0 0,0-4 0 16,2 0 0-16,3-2 0 16,2-8 0-16,-1 0 0 15,-1-10 0-15,2-1 0 0,-5-7 0 16,1-1 0-16,-3-8 0 15,0 0 0-15,0 0 0 16,0 0 0-16,0 0 0 16,0 0 0-16,0 0 0 0,0 0 0 15,7-11 0-15,-7 11 0 16,3-6-38-16,-3 6-54 16,10-13-1-16</inkml:trace>
  <inkml:trace contextRef="#ctx0" brushRef="#br1" timeOffset="411147.3676">17973 17362 423 0,'0'0'5'0,"0"0"2"15,0 0 3-15,0 0 0 16,9-4 3-16,-9 4 0 0,3 4 2 16,0 7 0-16,2 3-15 15,-3 4 0-15,-2 1 0 16,3 6 0-16,-1 3 0 16,1 2 0-16,1-1 0 0,-4-29 0 15,5 34 0-15,1-2 0 16,-4 6 0-16,3-1 0 15,-5-2 0-15,5 0 0 16,-3-3 0-16,1-2 0 16,-1-6 0-16,1-1 0 15,-3-23 0-15,4 24 0 0,0 1 0 16,-4-25 0-16,0 0 0 16,0 0 0-16,0 0 0 15,0 0 0-15,0 0 0 16,0 14-52-16,0-14-38 15</inkml:trace>
  <inkml:trace contextRef="#ctx0" brushRef="#br1" timeOffset="413540.2427">17745 14568 365 0,'0'0'8'0,"0"0"4"16,4-13 2-16,-4 13 2 16,5-14 1-16,-5 2 1 0,0 2 0 15,0 0 1-15,-9-2-8 16,-2 4-4-16,-1 2-1 16,-4 6-6-16,-3 0 0 0,-3 9 0 15,1 0 0-15,2 9 0 16,1-1 0-16,4 2 0 15,3 7 0-15,9-3 0 0,2-4 0 16,5 1 0-16,10-5 0 16,4-6 0-16,9-6 0 15,-1-3 0-15,5-5 0 16,1-13 0-16,2-6 0 0,-8-8 0 16,3-8 0-16,-8-7 0 15,-4-6 0-15,-8-1 0 16,-1-8 0-1,-9 6 0-15,-2 3 0 0,-5 7 0 16,-3 8 0-16,2 8 0 16,-2 14 0-16,3 8 0 0,-6 13 0 15,8 17 0-15,0 8 0 16,5 12 0-16,0 2 0 16,3 12 0-16,7 2 0 0,2 2 0 15,6-6 0-15,2 6 0 16,2-16 0-16,1 4-8 15,-4-12-79-15,1-6-2 0</inkml:trace>
  <inkml:trace contextRef="#ctx0" brushRef="#br1" timeOffset="413974.3245">18204 14471 443 0,'0'0'6'16,"0"0"1"-16,-5-14 3 15,5 14 1-15,-8-15-1 16,8 15 1-16,-2-15-1 16,2 15-7-16,0-10-3 15,0 10 0-15,20 0 0 0,-10 5 0 16,3 5 0-16,-1 2 0 16,0 6 0-16,-4 2 0 15,-1 2 0-15,-7-2 0 0,0-1 0 16,0 1 0-16,-5-8 0 15,-3 0 0-15,8-12 0 16,-14 14 0-16,14-14 0 0,-10 0 0 16,8-8 0-16,2-4 0 15,0-3 0-15,9-8 0 16,3 1 0-16,4 1 0 16,-2-2 0-16,4 0 0 15,-4 8 0-15,-1 3 0 0,-3 2 0 16,-10 10 0-1,15 3 0-15,-10 9 0 0,-2 0 0 16,2 10 0-16,-1 4 0 16,1 1 0-16,6 2 0 15,-2 1 0-15,9 0 0 0,-3-10-31 16,7 2-54-16,3-5-5 16</inkml:trace>
  <inkml:trace contextRef="#ctx0" brushRef="#br1" timeOffset="415008.5202">17789 15569 387 0,'0'0'7'0,"0"0"3"0,0-17 2 16,0 17 2-16,-7-15 1 16,-1 2 0-16,-5 4 2 15,1-4 0-15,-6 6-6 16,-2-1-5-16,-1 4-6 16,-7 4 0-16,3 0 0 0,0 0 0 15,2 9 0-15,2 1 0 16,5 4 0-16,4 4 0 0,5 0 0 15,7 4 0-15,0-8 0 16,12 2 0-16,6-6 0 16,4-4 0-16,3-6 0 15,2-4 0-15,1-11 0 0,1-2 0 16,-1-10 0-16,-5-8 0 16,-4-4 0-16,-4-6 0 15,-5-7 0-15,-3 0 0 16,-5 0 0-16,-2 3 0 15,-2 6 0-15,-3 8 0 16,0 9 0-16,1 10 0 0,4 16 0 16,-13 5 0-16,5 21 0 15,8 5 0-15,0 12 0 16,0 1 0-16,8 10 0 0,2-1 0 16,7 1 0-16,3-9-21 15,-10-9-66-15,20-6-4 16</inkml:trace>
  <inkml:trace contextRef="#ctx0" brushRef="#br1" timeOffset="415423.9131">18134 15344 403 0,'0'0'5'16,"0"0"1"-16,-7 0 0 0,7 0 0 16,-12 7 3-16,7 5-1 15,-1 1 1-15,4 4 0 16,2 1-4-16,8 1-1 15,4 1 1-15,2 3-2 16,4-9 0-16,5-1 0 0,-1-6 0 16,0-2 1-16,-2-5 2 15,3 0-1-15,-6-8 1 16,-2-4-3-16,-3 0-3 16,-5 0 0-16,-1-1 0 0,-1 3 0 15,-5 10 0-15,2-15 0 16,-2 15 0-16,0 0 0 15,0 0 0-15,8 11 0 16,-1 3 0-16,-2 4 0 0,5 1 0 16,-2 5 0-16,1 5 0 15,2 0 0-15,-6-2 0 16,-3 3 0-16,-2-7 0 16,-5 3 0-16,-10-6 0 0,-5-3 0 15,-5-4 0-15,-2-2 0 16,-3-2 0-16,-7-4 0 15,5 2-4-15,-6-7-31 16,10 3-51-16,4-3-3 0</inkml:trace>
  <inkml:trace contextRef="#ctx0" brushRef="#br1" timeOffset="416092.0321">17759 16327 430 0,'0'0'5'15,"0"0"1"-15,0-7 2 16,0 7 2-16,0-15-1 0,-5 5 2 16,-4 1-1-16,-7 1 0 15,-2 3-3-15,-1 5-2 16,-6 2-5-16,0 9 0 16,-3 3 0-16,3 6 0 15,9 1 0-15,0 5 0 0,9-3 0 16,7-4 0-16,2-2 0 15,11-2 0-15,2-5 0 16,10-8 0-16,2-2 0 16,3-8 0-16,0-8 0 15,0-4 0-15,-5-7 0 0,-6-8 0 16,-1-4 0-16,-6-3 0 16,-7 1 0-16,-3 0 0 15,-2 4 0-15,-2 9 0 0,-1 3 0 16,1 13 0-16,2 12 0 15,-10 5 0-15,8 14 0 16,2 11 0-16,0 5 0 16,7 7 0-16,0 2 0 0,9 7 0 15,1-7-13-15,-7 1-75 16,18-6-4-16</inkml:trace>
  <inkml:trace contextRef="#ctx0" brushRef="#br1" timeOffset="416478.3666">18223 16300 467 0,'0'0'4'0,"0"0"3"16,0 0 0-16,0 0 0 16,-7-5 0-16,7 5 0 15,0 0-2-15,0 0-5 16,0 0 0-16,16 7 0 15,3-4 0-15,4 2 0 0,4 0 0 16,0 0 0-16,-2 2 0 16,0 0 0-16,-5-1 0 15,-5 3 0-15,-10 3 0 0,-5 4 0 16,-8-2 0-16,-4 4 0 16,-5 2 0-16,-6-1 0 15,3 2 0-15,-3-1 0 16,4-3 0-16,4-3 0 15,5 3 0-15,3-5 0 16,7-1 0-16,7-1 0 0,10-5 0 16,6-5 0-16,6 0 0 15,6 0 0-15,0-7 0 16,8-6-52-16,-4 6-35 0,-7-5-3 16</inkml:trace>
  <inkml:trace contextRef="#ctx0" brushRef="#br1" timeOffset="417323.4973">14197 14501 377 0,'0'0'6'0,"0"0"3"15,-5-9 2-15,5 9 2 16,0 0-1-16,-8-9 1 0,8 9 0 16,-12 12 1-16,7 5-5 15,-3 5-3-15,5 7-2 16,3 7-1-16,0-2 0 15,11 3 0-15,6 1-1 0,3-12 0 16,8-1 0 0,6-8 0-16,1-4-1 15,2-8 1-15,-1-5 0 0,-2-2 0 16,-4-11-2-16,-2-4 0 16,-7-6 0-16,-8-1 0 0,-8-9 0 15,-5 1 0-15,-11-2 0 16,-8-1 0-16,-6 8 0 15,-5 2 0-15,-4 12 0 16,-1 6 0-16,3 10 0 0,-3 4-13 16,17 13-72-16,11 7-2 15</inkml:trace>
  <inkml:trace contextRef="#ctx0" brushRef="#br1" timeOffset="418002.2353">15767 14469 426 0,'0'0'5'15,"0"0"4"-15,0 0 0 16,0-10 2-16,0 10-1 0,0 0 0 15,0 0 1-15,-7 7-1 16,0 9-4-16,2 9-2 16,0 2-4-16,3 5 0 0,2 6 0 15,2-4 0-15,8 0 0 16,8-1 0-16,3-11 0 16,7-5 0-16,2-7 0 0,2-5 0 15,0-5 0-15,-2-2 0 16,0-8 0-16,-5-10 0 15,-7-2 0-15,-9-6 0 16,-6-9 0-16,-8 2 0 16,-11-4 0-16,-3 7 0 0,-8-1 0 15,-3 9 0-15,-5 11 0 16,3 13 0-16,2 10 0 16,8 17-26-16,1 8-60 15,9 10-4-15</inkml:trace>
  <inkml:trace contextRef="#ctx0" brushRef="#br1" timeOffset="418442.1524">15698 15658 440 0,'0'0'5'0,"0"0"1"16,-7-4 1-16,7 4 0 15,-10 0 1-15,-3 0 0 16,4 4 0-16,-5 9 0 15,7-1-4-15,0 5-2 0,2 6 0 16,5-1-2-16,0 1 1 16,12-1 0-16,4-3 0 15,5-4 0-15,9-8 1 0,0-1-2 16,8-6 0-16,-1-10 0 16,-2-5 0-16,-5-5 0 15,-5-2 0-15,-8-7 0 16,-13 0 0-16,-6 0 0 0,-17 0 0 15,-11 3 0-15,-2 5 0 16,-14 5 0-16,9 12 0 16,-10 4-85-16,14 4-5 15</inkml:trace>
  <inkml:trace contextRef="#ctx0" brushRef="#br1" timeOffset="419818.3374">13225 15584 334 0,'0'0'6'0,"0"0"3"0,0 0 2 15,0 0 2-15,0 0 1 16,0 0-2-16,-8 0 1 0,1 4 1 16,-1 15-6-16,1 2-4 15,-1 5-1-15,3 3-1 16,0 3-1-16,5 1 1 15,0-1-1-15,5-5-1 16,6-5 1-16,3-1 1 0,9-12-1 16,4-2 2-16,5-7 0 15,10-7 0-15,1-10 0 16,1-6 1-16,-4-6 0 16,-2 0 0-16,-12-9-1 15,-10-2 1-15,-11 3-2 0,-13 2 0 16,-12 8-1-16,-12 5 0 15,-7 12-2-15,-7 10-2 16,2 13-3-16,-1 10-10 0,8 9-48 16,2 21-21-16</inkml:trace>
  <inkml:trace contextRef="#ctx0" brushRef="#br1" timeOffset="420334.7265">13312 16615 352 0,'0'0'4'0,"0"0"3"16,-13-8 2-16,13 8 0 15,-12 0 1-15,1 0-2 16,2 8 3-16,-1 4 0 0,0 5-3 15,7 5-3-15,3 3 0 16,5 0-1-16,10 3 2 16,8-7 0-16,9-3-1 15,8-6 0-15,5-4-1 16,2-8 0-16,0 0 0 0,-2-9-1 16,-6-5 0-16,-1-3-1 15,-14-5 1-15,-6-3 0 0,-11-4-2 16,-7-2-1-16,-12 2 0 15,-8 0-1-15,-7 1-2 16,-6 7-1-16,-4 8-3 16,5 10-9-16,-3 3-11 15,1 12-58-15,18 9 1 0</inkml:trace>
  <inkml:trace contextRef="#ctx0" brushRef="#br1" timeOffset="420773.6254">14696 16491 329 0,'0'0'7'15,"0"0"4"-15,0 0 2 0,-9-10 3 16,9 10-1-16,-13-2 0 16,13 2 0-16,-17 0-1 15,6 10-6-15,4 4-4 16,2 3-3-16,3 5-1 16,2 4 0-16,4-1 2 0,12-1 1 15,3-1 0-15,6-7 1 16,5-2 0-16,-3-8 1 15,1-6 1-15,-3-4-1 16,-6-9-2-16,-3-6 0 0,-9-6-1 16,-7 0 0-16,-10-3-2 15,-8 2 0-15,-7 3-2 16,-7 5 1-16,-5 14-2 16,-5 4-3-16,-8 7-6 15,8 15-15-15,-1 26-56 16,-1 3 0-1</inkml:trace>
  <inkml:trace contextRef="#ctx0" brushRef="#br1" timeOffset="421318.1926">13398 17333 342 0,'0'0'3'15,"0"0"2"-15,-7 3 2 16,7-3 1-16,-12 14 3 16,1-2 1-16,4 3-1 15,0 0 1-15,2 4-2 0,0 0-1 16,5 0-1-16,0 6 0 15,0-4-1-15,10 0 0 16,4-3-1-16,4 2 0 16,10-6-1-16,2-1-1 0,4-4-1 15,1-4 1-15,2-5-2 16,1 0 1-16,-1-9-1 16,-2-7 0-16,-3 0 0 15,-7-4-1-15,-5-2 0 16,-3-4-1-16,-10 4-2 0,-7 5 0 15,-2 0-2-15,-10 5-4 16,-4 0-6-16,0 11-12 16,-2 1-57-16,3 0 1 0</inkml:trace>
  <inkml:trace contextRef="#ctx0" brushRef="#br1" timeOffset="421720.7814">14676 17355 405 0,'0'0'4'0,"0"0"1"0,0 0 2 16,0 0 1 0,-5-10 1-16,5 10 0 0,-14 0 0 15,3 0 1-15,1 5-3 16,1 3-2-16,-1 1-1 15,0 4-2-15,5-1 1 0,0 2 0 16,5 3-1-16,0-3 0 16,7 1 0-16,6-1 0 15,4 1 0-15,6-1 0 16,4-2-1-16,3-4 0 0,2-4 1 16,0-4 0-16,3-3-1 15,-23-6 1-15,48-24-2 16,-12-11 0-16,-21-6 0 15,-25 3 0-15,-17 4 0 16,-27 9 0-16,-8 12 0 0,6 19 0 16,21 3-13-16,0 8-10 15,7 2-19-15,-9 4-44 16,15 4-1-16</inkml:trace>
  <inkml:trace contextRef="#ctx0" brushRef="#br1" timeOffset="422087.5645">15725 17323 472 0,'0'0'3'0,"0"0"2"16,0 0-2-16,0 0 0 15,0 0 1-15,-7 0 0 16,7 0-1-16,-18 8 2 0,18-8-4 15,-16 14-2-15,7-4 2 16,5 5 1-16,1-5-1 16,3 4 1-16,0 3 1 15,5-5-3-15,3 2 0 16,9-2 0-16,-2-4 0 0,5-1 0 16,2 0 0-16,6-4 0 15,-1-3 0-15,-15-5 0 16,38-17 0-16,-5-13 0 15,-20-7 0-15,-21-5 0 0,-16 5 0 16,-20 7 0-16,-20 8 0 16,-3 20 0-16,-3 7-2 15,14 0-65-15,26 4-22 16</inkml:trace>
  <inkml:trace contextRef="#ctx0" brushRef="#br1" timeOffset="423257.9647">18731 14222 326 0,'0'0'5'0,"0"0"3"0,0 0 2 15,-10-10 1-15,10 10 2 16,0 0 0-16,0-12 0 16,5 4 1-16,15 0-3 0,7-1-1 15,13-1-2-15,7 2 0 16,8 1-1-16,5 2-2 15,-1 5-1-15,-4 5 1 16,-6 11 0-16,-13 15-2 16,-15 8 1-16,-10 16 0 15,-9 12 1-15,-4 12 2 16,-9 8-1-16,-1 12 0 0,0 5-6 16,2 10 0-16,3 2 0 15,4 1 0-15,-2 4 0 16,5 3 0-16,0 5 0 0,0 2 0 15,3 1 0-15,2 2 0 16,4-6 0-16,7 1 0 16,0 2 0-16,2-9 0 0,5-3 0 15,-6-3 0-15,5-9 0 16,-7-3 0-16,-2-3 0 16,-6-7 0-16,-5-47 0 15,-2 1 0-15,3-4 0 16,-3 5 0-16,0-4 0 0,-3 2 0 15,1-4 0 1,-3 3 0-16,0 0 0 0,1-3 0 16,-2 0 0-16,1 4 0 15,3-8 0-15,-1 6 0 16,1-8 0-16,2 4 0 16,0-41 0-16,0 38 0 0,-3-1 0 15,3-5 0-15,0 1 0 16,0-1 0-16,3 0 0 15,2-7 0-15,-3 5 0 16,6-5 0-16,-3 2 0 0,0-10 0 16,2 5 0-16,-2-2 0 15,0-1 0-15,-5-19 0 16,8 26 0-16,-1-2 0 16,-7-24 0-16,5 20 0 15,2 2 0-15,-7-22 0 16,0 0 0-16,0 0 0 15,0 11 0-15,0-2 0 16,0 3 0-16,0-1 0 16,-7-4 0-16,-8-2 0 0,-47 15 0 15,-15-3 0-15,24-9 0 16,-2 4 0-16,-1 3 0 16,-1-6 0-16,-3 17-26 15,5-19-62-15,8-2-3 16</inkml:trace>
  <inkml:trace contextRef="#ctx0" brushRef="#br1" timeOffset="426372.2438">19942 13946 321 0,'0'0'7'16,"0"-9"4"-16,0 9 3 0,4-15 4 15,-1 2 2-15,-3 1-1 16,0-2 0-16,-12 2 1 16,-4 1-7-16,-16 8-4 0,-5 3-3 15,-11 6-2-15,-5 3-1 16,0 6-1-16,-2 2 0 16,5 1 0-16,8 4-1 15,10 3 1-15,9 0-1 16,9 4-1-16,7 7 0 0,7-2 1 15,5 7-1-15,9 8 1 16,4 4 0-16,3 4 0 16,4 5 1-16,0 8 1 15,-2 6 1-15,0 1 0 16,-4 7-4-16,-1 5 0 0,-4 6 0 16,-1 4 0-16,-6 3 0 15,-2 2 0-15,0 0 0 16,-5 4 0-16,0 2 0 0,0-4 0 15,-2 1 0-15,-1-6 0 16,3-4 0-16,0-5 0 16,0-1 0-16,3-7 0 0,1-2 0 15,-1-5 0-15,0-5 0 16,0-1 0-16,-3-4 0 16,0-1 0-16,0-8 0 15,0 0 0-15,0-7 0 16,0 2 0-16,-3-7 0 0,3 0 0 15,0-5 0-15,0-2 0 16,0 2 0-16,0-5 0 16,0 2 0-16,0-1 0 15,0-15 0-15,0 0 0 16,0 1 0-16,0 4 0 0,0 0 0 16,0 3 0-16,0 0 0 15,0 2 0-15,-3-1 0 16,3 7 0-16,-3-3 0 15,3 2 0-15,0 0 0 0,0 3 0 16,0-40 0-16,0 38 0 16,0 3 0-16,0-7 0 15,-2 4 0-15,2-3 0 16,0-1 0-16,0-4 0 16,0 0 0-16,0 2 0 0,0 0 0 15,0-6 0-15,-2 0 0 16,2-1 0-16,-3-1 0 15,3-3 0-15,0 1 0 16,0-22 0-16,-2 30 0 16,-1-3 0-16,3-27 0 15,-2 25 0-15,0 2 0 16,2-27 0-16,-3 27 0 16,-2-5 0-16,5-22 0 0,-3 21 0 15,-2 0 0 1,5-21 0-16,0 0 0 0,-2 11 0 15,-1-2 0-15,3-1 0 16,-7 4 0-16,7-12 0 16,0 0 0-16,-2 10 0 15,-1-1 0-15,1 2 0 0,-3 2 0 16,5-13 0-16,0 0 0 16,0 0 0-16,0 0 0 15,0 0 0-15,0 0 0 16,0 0 0-16,0 0 0 15,0 0 0-15,0 0 0 16,3 0 0-16,1 0 0 16,56-9 0-16,-35 5 0 0,10 4 0 15,-3-3 0 1,5 3 0-16,43 0 0 0,-38 3 0 16,0 0 0-16,3-2 0 15,-5-1 0-15,2 3 0 16,-42-3 0-16,35 6 0 15,0-4 0-15,-8 5 0 16,-2 1 0-16,-25-8 0 0,22 10 0 16,3 0 0-16,-25-10 0 15,0 0 0-15,0 0 0 16,0 0 0-16,0 0 0 16,0 0 0-16,0 0-91 15,0 0-2-15</inkml:trace>
  <inkml:trace contextRef="#ctx0" brushRef="#br1" timeOffset="427935.3257">20548 14166 395 0,'0'0'8'0,"3"-14"3"0,-1 4 4 16,0 2 2-16,-2-4 1 15,0 12 1-15,5-17 0 16,-5 17-10-16,0 0-9 16,0 0 0-16,3 22 0 15,-3 3 0-15,2 10 0 0,1 2 0 16,2 8 0-16,0 2 0 16,2 4 0-16,3-1 0 15,1-3 0-15,-4 1 0 16,2-12 0-16,-3-1 0 0,1-7 0 15,-4-6 0-15,-1-5 0 16,1-8 0-16,-3-9 0 16,0 8 0-16,0-8 0 0,0 0 0 15,0 0 0-15,-5-5 0 16,5 5 0-16,-10-15 0 16,10 15 0-16,-13-11 0 15,13 11 0-15,-9-13 0 0,9 13 0 16,0 0 0-16,-11-10 0 15,11 10 0-15,0 0 0 16,-17 0 0-16,17 0-88 16,-13 12-8-16</inkml:trace>
  <inkml:trace contextRef="#ctx0" brushRef="#br1" timeOffset="430083.5742">22495 15373 323 0,'0'0'7'16,"0"0"5"-16,0-10 2 0,0 10 4 15,0-9 2-15,0 9 0 16,0-13 0-16,0 13 1 16,0 0-7-16,-15-4-5 15,-3 7-2-15,-7 8-2 0,-7 7-1 16,0 1-1-16,-5 9 0 15,5 0-1-15,-1 3 0 16,8-2 0-16,7 1 0 16,14-5 1-16,4 0-3 0,7-5 0 15,11-4 0-15,7-2 0 16,9-4 0-16,3-5 0 16,3-5 0-16,0 0 0 0,0 0 0 15,-3-3 0-15,-7-5 0 16,-5 7 0-16,-7-5 0 15,-4 1 0-15,-14 5 0 16,13-6 0-16,-13 6 0 16,0 0 0-16,0 0 0 0,0 0 0 15,-8-9 0-15,8 9 0 16,-10-3 0-16,10 3 0 16,0 0 0-16,-9 0 0 15,9 0 0-15,0 0 0 0,0 0 0 16,0 0 0-16,0 0 0 15,0 0 0-15,0 0 0 16,0 0 0-16,0 0 0 16,0 0-6-16,0 0-17 0,-6-9-61 15,6 9-4-15</inkml:trace>
  <inkml:trace contextRef="#ctx0" brushRef="#br1" timeOffset="430540.5222">22848 15507 397 0,'0'0'6'0,"0"0"2"16,-2-10 1-16,2 10 3 16,-13-10 0-16,5 6 0 15,-4-2 1-15,-1 2 1 0,-1 4-6 16,-2 2-3-16,2 7-1 16,1 2-2-16,6 4-1 15,2 2 1-15,5 1-2 16,5-1 2-16,7-2-1 15,8-4 0-15,8-3 1 0,1 0-2 16,8-5 0-16,-2-3 0 16,0 0 0-16,0-8 0 15,-8-3 0-15,-2 2 0 16,-10-5 0-16,-10-4 0 0,-5 1 0 16,-10-3 0-16,-7 2 0 15,-4 3 0-15,-3 6 0 16,-5-1 0-16,3 10-18 15,-1 7-39-15,12 1-31 0,3 3-1 16</inkml:trace>
  <inkml:trace contextRef="#ctx0" brushRef="#br1" timeOffset="430890.9765">23354 15416 431 0,'0'0'3'16,"0"-10"1"-16,0 10 1 15,-9-13 0-15,-3 8 1 0,-4 3 0 16,0 2 1-16,-7 0 1 16,0 9-4-16,1 4 0 15,2 8-2-15,3-5 0 16,5 9 0-16,3-3-2 16,9 1 1-16,9-1-1 0,3-2 1 15,10 2 0-15,1-5-1 16,3 3 1-16,2-5-1 15,-1 0 1-15,-4-3-1 16,-3 1 0-16,-8-4 1 0,-12-9 0 16,5 13 0-16,-8-6 0 15,-11-2 0-15,-9 1 1 16,-2-2-1-16,0-2 0 16,-7 1-2-16,0-3-1 0,0 3-5 15,2-3-12-15,9-12-56 16,7 9-10-16</inkml:trace>
  <inkml:trace contextRef="#ctx0" brushRef="#br1" timeOffset="431171.6115">23568 15461 473 0,'0'0'3'15,"0"0"2"-15,0 0 2 0,16 0 0 16,-7 0 2-16,11 0-2 16,5 0-7-16,8 2 0 15,1 0 0-15,3-2 0 16,6 0 0-16,-6 0 0 16,-2 0 0-16,-8 0 0 15,-4 3 0-15,-13-3 0 0,-1 0 0 16,-9 0 0-16,0 0-10 15,0 0-39-15,-9-3-38 16,9 3-1-16</inkml:trace>
  <inkml:trace contextRef="#ctx0" brushRef="#br1" timeOffset="431569.8924">24243 15178 493 0,'0'0'2'0,"0"0"0"0,0 0 0 16,0 12 1-16,-11 2 1 16,-1 7 1-16,-3 6-5 15,-5 8 0-15,-2 3 0 0,1 3 0 16,5 1 0-16,3 0 0 15,5-2 0-15,8-6 0 16,0-4 0-16,12-5 0 16,9-10 0-16,1-5 0 15,6-3 0-15,-1-7 0 0,3-4 0 16,-8-7 0-16,3-1 0 16,-7-5 0-16,-9-5 0 15,-9-1 0-15,-2 1 0 16,-13 5 0-16,-7-1 0 15,-1 6 0-15,-4 4 0 0,-6 8 0 16,6 0 0-16,8 8-9 16,-2 4-79-16,8-2-2 0</inkml:trace>
  <inkml:trace contextRef="#ctx0" brushRef="#br1" timeOffset="431870.5395">24493 15373 453 0,'0'0'3'16,"0"0"1"-16,-4 10 2 16,-5 0 0-16,0 3 0 0,2 4 1 15,-6 4 0 1,5 3-1-16,1-2-2 0,2 0-1 16,5-1-1-16,5-4-1 15,5-2 2-15,8-6-3 16,-2-6 0-16,9-3 0 15,-2-5 0-15,5-5 0 0,-6-5 0 16,-3-5 0-16,-6 0 0 16,-3-3 0-16,-10 2 0 15,-2-4 0-15,-10 5 0 0,-9-3 0 16,-1 8 0-16,-3-4-33 16,3 7-53-16,-1 3-4 15</inkml:trace>
  <inkml:trace contextRef="#ctx0" brushRef="#br1" timeOffset="432118.5277">24735 15051 454 0,'0'0'2'0,"0"0"2"0,0 0 1 16,7 12 2-16,0 8 0 15,4 3 1-15,3 12 0 16,2 4 1-16,-2 9-2 15,-1 6-7-15,-6 5 0 16,-4 3 0-16,-6 3 0 0,-12 0 0 16,-13-4 0-16,-6-1 0 15,-11-2 0-15,-5-2 0 16,-9-9 0-16,-1-3-12 16,-9-9-35-16,4-6-40 0,1-7-3 15</inkml:trace>
  <inkml:trace contextRef="#ctx0" brushRef="#br1" timeOffset="432467.5955">23542 14997 436 0,'0'0'4'0,"0"0"2"15,0 0 1-15,-4-10 0 16,4 10 0-16,-17 3 1 16,2 11 1-16,-4 11 0 15,-9 9-4-15,6 15-1 0,-3 9-1 16,5 12 0-16,3 2 0 15,9 4-3-15,8 1 0 16,12-5 0-16,11-2 0 0,14-6 0 16,8-10 0-1,13-4-18-15,13-10-67 16,1-10-2-16</inkml:trace>
  <inkml:trace contextRef="#ctx0" brushRef="#br1" timeOffset="433602.8156">25888 15212 327 0,'0'0'8'0,"10"-10"4"16,-3 3 4-16,4-5 5 0,-2-3 0 16,-2 0 1-16,4-2 1 15,-6-1 0-15,-5 4-7 0,-3 1-5 16,-14 5-4-16,-6 5-3 16,-3 3-4-16,-4 8 0 15,-4 2 0-15,5 8 0 16,-1 2 0-16,10 2 0 0,3 0 0 15,14 2 0 1,3 2 0-16,16 1 0 0,8-2 0 16,9-3 0-1,6 0 0-15,1 1 0 0,5-3 0 16,-3-3 0-16,-5 0 0 16,-7-2 0-16,-7 0 0 15,-11 0 0-15,-7-5 0 0,-8 5 0 16,-11-1 0-16,-9-1 0 15,-5-1 0-15,-6 0 0 0,-3 1 0 16,-3-5 0-16,0-1 0 16,0-2 0-16,6 0 0 15,6-2-5-15,1-3-26 0,-5-8-54 16,24 1-4-16</inkml:trace>
  <inkml:trace contextRef="#ctx0" brushRef="#br1" timeOffset="433815.8832">26164 15279 398 0,'0'0'5'16,"0"0"3"-16,0 0 1 0,0 0 1 15,0 0 1-15,0 0 0 16,0-7-1-16,0 7 0 15,0 0-7-15,0 0-14 16,-15 0-41-16,15 0-30 0,-8 4-3 16</inkml:trace>
  <inkml:trace contextRef="#ctx0" brushRef="#br1" timeOffset="434489.326">26233 15291 375 0,'0'0'6'0,"0"0"4"0,0 0 3 16,0 0 1-16,0 0 1 15,0 0 1-15,5-7 0 16,-5 7 0-16,0 0-5 16,0 0-4-16,-2 15-2 15,2-2-2-15,-3 4-2 16,3 3 2-16,0 4-3 0,0-2 0 16,0 3 0-16,5-4 0 15,1-4 0-15,-1-2 0 16,0-1 0-16,-3-6 0 0,-2-8 0 15,5 9 0-15,-5-9 0 16,0 0 0-16,0 0 0 16,0-7 0-16,-5 0 0 0,3-6 0 15,-1-3 0-15,3-4 0 16,0-3 0-16,3-2 0 16,4 1 0-16,0-1 0 0,6 3 0 15,-3 4 0 1,7 2 0-16,-5 10 0 0,6 6 0 15,-6 2 0-15,0 8 0 16,4 4 0-16,-2 7 0 16,2 1 0-16,-4 3 0 15,1-1 0-15,-1 2 0 16,-3-4 0-16,4 0 0 0,-6 0-53 16,1-7-34-16,0-2-2 15</inkml:trace>
  <inkml:trace contextRef="#ctx0" brushRef="#br1" timeOffset="434901.2565">25204 15341 392 0,'0'0'6'0,"0"0"2"15,0 0 0-15,0 0 1 0,0 0 1 16,0 0 1-16,13 3 0 16,1 2 0-16,4-3-6 15,12 4-6-15,0-6-11 16,9 4-67-16,9 1-2 0</inkml:trace>
  <inkml:trace contextRef="#ctx0" brushRef="#br1" timeOffset="435335.9348">26082 15279 430 0,'0'0'5'0,"0"0"1"16,0 0 2-16,0 0 0 15,0 0 0-15,0 0 0 16,0 0 0-16,-5 5 0 16,-2 5-3-16,4 4-3 15,-2 4-1-15,0 2 0 0,2 5 0 16,1-1 0-16,2 1 0 15,0-1-1-15,5 0 0 16,3-5-1-16,-3-4-2 16,4-1-6-16,-4-3-10 0,-5-11-51 15,15 6-15-15</inkml:trace>
  <inkml:trace contextRef="#ctx0" brushRef="#br1" timeOffset="436137.4702">26821 14955 355 0,'0'0'6'0,"0"0"4"16,0 0 2-16,0-10 1 16,0 10 1-16,-9-9 1 15,9 9 0-15,-14 0 1 16,-4 4-4-16,-4 18-2 0,-7 7-2 15,-1 14-2-15,2 3 1 16,-1 12-1-16,4 4 0 16,7 0-6-16,10-2 0 0,8-3 0 15,8-6 0-15,10-6 0 16,7-5 0-16,4-5 0 16,4-8 0-16,4-8 0 15,-5-7-16-15,7 0-70 16,-6-7-4-16</inkml:trace>
  <inkml:trace contextRef="#ctx0" brushRef="#br1" timeOffset="436589.3503">26825 15267 396 0,'0'0'6'15,"0"0"4"-15,0 0 2 0,0 0 2 16,0 0-2-16,0 0 1 15,0 0 1-15,0 0 1 16,10 0-7-16,2 0-3 0,6 0-4 16,5 0-2-16,-4-2-8 15,13 2-27-15,-5 0-48 0,-1 0-3 16</inkml:trace>
  <inkml:trace contextRef="#ctx0" brushRef="#br1" timeOffset="436952.5049">27285 15049 415 0,'0'0'5'15,"0"0"2"-15,0 0 1 16,-7 8 1-16,-1 1 2 16,-2 8 1-16,1 6 0 0,-4 3 0 15,0 5-4 1,0 1-2-16,1 9-2 0,3-5-2 15,6 0-2-15,3-3 0 16,0-1 0-16,5-7 0 0,10-3 0 16,2-6 0-16,4-7 0 15,-2-6 0-15,4-3 0 16,-1-4 0-16,-3-10 0 0,-6 0 0 16,-5-7 0-16,-6 2 0 15,-2 0 0-15,-7 2 0 16,-9 2 0-16,-3 4 0 15,-1 5 0-15,-3 6 0 16,2 0 0-16,3 6 0 16,-2-1-13-16,12 2-37 0,4 7-38 15,4-14-2-15</inkml:trace>
  <inkml:trace contextRef="#ctx0" brushRef="#br1" timeOffset="437268.9285">27588 15161 466 0,'0'0'2'0,"0"0"1"0,-9 4 1 15,-2 1 0-15,-1 8 1 16,-1 2-1-16,-1-1 1 16,1 7 0-16,3-2-2 15,5 1-1-15,5-1 0 0,3-2-1 16,6-3 1-16,7-7 1 15,4 1-3-15,-3-8 0 16,3 0 0-16,-1-3 0 16,-1-6 0-16,-3-2 0 15,-7-7 0-15,-3 4 0 0,-5-3 0 16,-13-1 0-16,-4 1 0 16,-3 5 0-16,-2-6-5 15,-1 5-47-15,-2 6-37 16,3 2 1-16</inkml:trace>
  <inkml:trace contextRef="#ctx0" brushRef="#br1" timeOffset="437488.8533">27812 14928 458 0,'0'0'3'0,"0"0"2"0,0 0 1 15,7 5 1-15,-1 7 1 16,6 8 1-16,0 5-1 0,6 12-1 15,0 2-7-15,1 11 0 16,-1 4 0-16,-6 6 0 16,-5-2 0-16,-7 0 0 15,-10-6 0-15,-12 0 0 16,-11-7 0-16,-1-3 0 0,-13-7 0 16,-5-3-88-16,6-5-2 15</inkml:trace>
  <inkml:trace contextRef="#ctx0" brushRef="#br1" timeOffset="438144.8927">22639 16463 84 0,'0'0'7'15,"0"0"6"-15,0 0 3 16,10-1 1-16,-10 1 1 16,0 0-1-16,9-6 0 0,-9 6-5 15,0 0-19-15,13-8-24 16,-13 8-16-16</inkml:trace>
  <inkml:trace contextRef="#ctx0" brushRef="#br1" timeOffset="438601.9264">22639 16463 265 0,'30'-7'6'0,"-30"7"6"16,0 0 3-16,0 0 2 0,2-11 3 16,-2 11 2-1,0 0 4-15,3-12 0 0,-3 12-5 16,0 0-3-16,0-12-3 15,0 12-3-15,-5-9-2 16,5 9-2-16,-16-8-2 16,4 3-1-16,-8 5-2 0,-2 0-1 15,-2 0 0-15,-4 7-2 16,-2 1 0-16,0 2 0 16,1 2 0-16,1-3 0 0,5 8 0 15,7-5 0-15,3 0 0 16,8 0 0-16,5 3 0 15,5-5 0-15,12 4 0 16,8-2 0-16,5-1 0 16,7 2 0-16,0 0 0 0,5-4 0 15,1 3 0-15,-3 0 0 16,-6 3 0-16,-4-3 0 16,-7 3 0-16,-5 0 0 15,-6-1 0-15,-10-2 0 16,-2 0 0-16,-10-3 0 0,-7 1 0 15,-6 1 0-15,-3-5 0 16,-10 2 0-16,-1-3 0 16,0-3 0-16,2-2 0 15,0 0-8-15,6-2-11 0,4-11-45 16,7 7-24-16,8-7-2 16</inkml:trace>
  <inkml:trace contextRef="#ctx0" brushRef="#br1" timeOffset="438804.9926">22940 16513 436 0,'0'0'4'16,"0"0"0"-16,0 0 2 16,7 10 0-16,-4 0 0 15,-1 5 1-15,0-1 1 16,3 10-3-16,-2-3-1 15,0 1-4-15,2 5-10 0,-5-4-23 16,9-3-50-16,3-3-2 16</inkml:trace>
  <inkml:trace contextRef="#ctx0" brushRef="#br1" timeOffset="439154.1211">23223 16598 417 0,'0'0'2'15,"0"0"1"-15,0 0 1 0,0 4 1 16,0 4-1-16,0 4 2 16,0 3 1-16,0 2 0 15,5 1-1-15,-3-3-2 0,1 2-1 16,2-2 0 0,0-3 0-16,0-5-1 0,-5-7 1 15,12 7-1-15,-12-7 1 16,15-1 0-16,-2-10 0 15,0-1 0-15,3-5 0 16,2 3-2-16,-1-4 0 0,1 2-2 16,-1 4 1-16,-2 8-2 15,0 1 2-15,-2 3 0 16,-4 12-1-16,1 3 2 0,0 0 0 16,0 5 0-16,3 2-1 15,-1-5 2-15,6 3-7 16,-4-2-11-16,7 0-66 15,4-6-4-15</inkml:trace>
  <inkml:trace contextRef="#ctx0" brushRef="#br1" timeOffset="439702.2391">24004 16248 417 0,'0'0'4'16,"0"0"2"-16,0 0-1 16,-7-3 1-16,-6 12 0 15,-2 7 1-15,-7 12 1 0,-3 6 0 16,-3 13-2-16,1 7-3 16,-3 11 2-16,2-1 1 0,7 1-1 15,5-1 0-15,11-2-1 16,5-7 0-16,8-9-2 15,7-5 2-15,10-9-6 16,4-5-3-16,9-9-8 16,2-6-30-16,1-9-43 0,0-3-2 15</inkml:trace>
  <inkml:trace contextRef="#ctx0" brushRef="#br1" timeOffset="440383.4802">23934 16622 386 0,'0'0'6'0,"0"0"1"0,0 0 1 16,0 0 1-16,0 0 2 15,0 5 0-15,0-5 2 0,13 7 1 16,1-7-6-16,6 3-1 15,0 0-3-15,2 1 1 0,-2-2-2 16,3-2 2-16,-6 0-7 16,-2 0 4-16,-3 0-3 15,-12 0-2-15,13-2-3 0,-13 2-4 16,10-4-13-16,-10 4-39 16,0 0-23-1,0 0-6-15</inkml:trace>
  <inkml:trace contextRef="#ctx0" brushRef="#br1" timeOffset="441100.693">24418 16399 383 0,'0'0'7'15,"0"0"3"-15,0-12 4 16,0 12 0-16,0 0 1 16,0 0 1-16,-7-2-1 0,0 8 0 15,-9 12-5-15,0 9-5 16,-2 2-2-16,-1 12-4 15,1 1 2-15,3 0 1 16,5-3 0-16,5 2-2 0,5-9 0 16,5-3 0-16,8-7 0 15,6-5 0-15,1-4 0 16,3-8 0-16,-2-2 0 16,5-3 0-16,-4-5 0 15,-2-2 0-15,-5-9 0 0,-6 1 0 16,-3-2 0-16,-6-3 0 15,0 0 0-15,-10 5 0 16,-2 3 0-16,-9 2 0 16,2 10 0-16,-3 0 0 0,-1 2-5 15,0 8-22-15,6 0-59 16,13 4-3-16</inkml:trace>
  <inkml:trace contextRef="#ctx0" brushRef="#br1" timeOffset="441384.9327">24719 16540 438 0,'0'0'3'0,"0"0"1"15,0 0 0-15,-9 8 1 16,-3-1 1-16,-1 4 0 16,1 3-2-16,-1 4 3 15,-2-1-3-15,8 2-1 0,4 1 0 16,3-2 0-16,10-3-1 15,7-5 1-15,3-3 1 16,0-5-2-16,5-2 1 16,-3-2 0-16,1-3 1 0,-8-7-4 15,-3-1 0-15,-7-5 0 16,-5 2 0-16,-5-5 0 16,-10 1-2-16,3 1-14 15,-11 1-39-15,1 1-35 0,0-3 0 16</inkml:trace>
  <inkml:trace contextRef="#ctx0" brushRef="#br1" timeOffset="441648.7706">24856 16332 401 0,'0'0'5'16,"0"0"2"-16,5 8 3 15,0 1 1-15,2 9 1 16,4 2 1-16,1 5 1 0,6 7 1 15,3 5-5 1,0 2-4-16,-1 7-1 0,-1-5-3 16,-4 4-2-16,-10 0 0 15,-5-1 0-15,-7 1 0 16,-18-1 0-16,-2-6 0 0,-6 1 0 16,-1-5 0-16,-1-3 0 15,0-4 0-15,8-7-49 16,7-3-38-16,2-8-3 15</inkml:trace>
  <inkml:trace contextRef="#ctx0" brushRef="#br1" timeOffset="442184.4609">25858 16337 362 0,'0'0'8'0,"0"0"5"16,0 0 1-16,7-15 1 16,-7 15 1-16,0 0 0 0,-12-2 1 15,-5 9 0-15,-8 7-6 16,-5 12-5-16,0 4-2 16,2 6-2-16,2 2 0 0,6 2-1 15,10-2-2-15,10-1 2 16,10-11-1-16,17-1-1 15,5-8-4-15,10-5-7 16,4-6-11-16,3-12-47 0,6-1-16 16</inkml:trace>
  <inkml:trace contextRef="#ctx0" brushRef="#br1" timeOffset="442482.6655">26125 16444 408 0,'0'0'5'0,"0"0"1"0,-16-6 1 16,6 6 1-16,-5 6 0 15,-2 1 2-15,-1 4-1 16,2 3 0-16,0 5-3 16,7 2-3-16,6 0 0 0,3 2-1 15,10-5 0-15,12-3-1 16,8-3 1-16,5-7-1 16,4-3 1-16,1-2-1 15,0-5 1-15,-3-3 1 16,-4-5-1-16,-8-3 0 0,-11-2 0 15,-6-1 0-15,-8-1-1 16,-10 1 0-16,-10 4-1 16,-2-1-2-16,-3 12-4 15,-5-2-5-15,5 6-11 0,-3 3-13 16,9 6-52-16,9 5-2 16</inkml:trace>
  <inkml:trace contextRef="#ctx0" brushRef="#br1" timeOffset="442816.3113">26544 16445 413 0,'0'0'5'16,"0"0"1"-16,0 0 1 15,-10-9 0-15,3 9 1 16,-6 0 1-16,-1 0-1 0,-2 2 1 16,2 5-5-16,-4 7-2 15,3 1-1-15,2 0 0 16,6 2-1-16,5 0 0 15,2 5 0-15,2-1 0 0,11-1-2 16,4-4 3-16,1-1 0 16,1 0 0-16,4-3 0 15,-5-2 0-15,-4-3 0 16,1 2 0-16,-15-9 2 0,10 6-2 16,-10-6 1-16,-10 8-1 15,-7-5 0-15,0 0 1 16,-8-3-1-16,0 1-1 15,0-1-2-15,-3 0-3 0,9 0-7 16,-1 0-15-16,2-7-58 16,18 7-1-16</inkml:trace>
  <inkml:trace contextRef="#ctx0" brushRef="#br1" timeOffset="443101.0683">26972 16177 429 0,'0'0'5'0,"0"0"2"15,0 0 0-15,0 0 1 16,-6 0 1-16,-8 11 1 16,-6 7 1-16,-3 6-1 15,-3 7-3-15,-2 6-3 16,1 6 0-16,2 7-4 0,5 0 0 15,8 0 0-15,12-4 0 16,0 0 0-16,12-7 0 16,8-2 0-16,7-9 0 0,3-6 0 15,5-8 0-15,7-4-23 16,13-5-64-16,-13-5-3 16</inkml:trace>
  <inkml:trace contextRef="#ctx0" brushRef="#br1" timeOffset="443318.4785">26939 16537 425 0,'0'0'4'16,"0"0"0"-16,0 0 2 15,0 0 2-15,0 0 1 16,13 0 0-16,1 0 1 15,12 0 0-15,6-4-4 0,0 1-2 16,6-2-9-16,-3-2-19 16,-5 2-59-16,-1 3-5 0</inkml:trace>
  <inkml:trace contextRef="#ctx0" brushRef="#br1" timeOffset="443798.5435">27434 16355 390 0,'0'0'7'16,"0"0"2"-16,0 0 2 0,0 0 1 16,0 0 1-16,-4 6 1 15,-5 8 0-15,0 2 1 16,-3 7-6-16,-4 7-4 0,2-3 0 16,-1 5-1-16,7-2-1 15,3-1-3-15,5-4 0 0,3-5 0 16,7 0 0-16,5-7 0 15,4-7 0-15,4 0 0 16,-1-6 0-16,-2-6 0 16,0 0 0-16,-2-7 0 15,-6-4 0-15,-7 0 0 16,-3-3 0-16,-2 4 0 0,-10-1 0 16,-2 2 0-16,-6 6 0 15,-2 4 0-15,1 5 0 16,-1 0 0-16,2 2-2 15,1 1-14-15,8 6-13 16,-2 3-59-16,11-12-2 0</inkml:trace>
  <inkml:trace contextRef="#ctx0" brushRef="#br1" timeOffset="444148.6806">27738 16424 426 0,'0'0'5'0,"0"0"2"16,0 0-1-16,-11 0 2 15,1 5 2-15,1 4-1 16,-4 4 1-16,1-1 0 16,2 8-5-16,-3 0-1 15,11-3-1-15,2 3-1 0,0-3-1 16,9-4 1-16,7-3-1 15,6-3 1-15,4-4-2 16,0-3 0-16,1-4 0 0,-2-7 0 16,0-4 0-16,-7-3 0 15,-8-4 0-15,-5 3 0 16,-8-6 0-16,-12 2 0 16,-7 3 0-16,-5 3 0 0,-3 7 0 15,-2 3-6-15,2 5-19 16,0 4-62-16,7 1-4 15</inkml:trace>
  <inkml:trace contextRef="#ctx0" brushRef="#br1" timeOffset="444397.0289">28016 16040 469 0,'0'0'3'16,"0"0"1"-16,0 0 0 15,0 0 2-15,5 9 1 16,7 9 0-16,-2 7 1 16,5 10-5-16,3 9-3 15,-1 10 0-15,-4 8 0 0,-4 6 0 16,-6 1 0-16,-6 2 0 16,-11 2 0-16,-14-9 0 0,-6-2 0 15,-16-11 0-15,-5 2-78 16,0-14-11-16</inkml:trace>
  <inkml:trace contextRef="#ctx0" brushRef="#br1" timeOffset="445498.1006">23363 13863 415 0,'0'0'4'0,"-13"-6"0"15,5 6 0-15,-9 0 2 16,-3 8 0-16,-10 7 2 0,-4 5 0 16,-4 5 1-16,3 7-3 15,5 5-1-15,5 2-1 0,13 1-1 16,12-3 0-16,10-5-1 16,22-8-1-16,9-3 1 15,8-8-1-15,10-9 1 16,3-4 0-16,1-7 2 15,-9-10-1-15,-4-6 0 0,-15-4 0 16,-12-3 0-16,-18-5-3 16,-13-2 0-16,-21 5 0 15,-14 3 0-15,-9 8 0 0,-13 9 0 16,-2 12-7-16,-3 7-15 16,-7 21-60-16,35 7-5 15</inkml:trace>
  <inkml:trace contextRef="#ctx0" brushRef="#br1" timeOffset="446011.0141">26863 13780 388 0,'0'0'8'0,"0"0"3"15,7-9 3-15,-7 9 1 16,0-10 1-16,0 10 0 16,-15-7 1-16,0 3 1 0,-4 8-10 15,-11 8-8-15,0 2 0 16,2 9 0-16,1 1 0 16,7 9 0-16,10-1 0 0,8 1 0 15,11-7 0-15,19 2 0 16,14-11 0-16,8-2 0 15,7-10 0-15,5-5 0 16,-5-10 0-16,1-12 0 0,-12-4 0 16,-11-10 0-16,-15-3 0 15,-17-7 0-15,-15 5 0 16,-21 4 0-16,-14 8 0 16,-13 13 0-16,-4 13 0 15,-12 6-4-15,10 21-83 0,8 14-2 16</inkml:trace>
  <inkml:trace contextRef="#ctx0" brushRef="#br1" timeOffset="446666.2009">20697 15395 392 0,'0'0'6'0,"0"0"1"16,-7-4 1-16,-3 1 0 0,-5 3 2 15,-3 10 1-15,-1 4 0 16,-11 7 0-16,5 7-5 16,0 1-2-16,5 5-1 15,3 4 0-15,7-6-1 16,10-1 0-16,5-10 0 15,17-4 1-15,8-7 0 0,7-7 1 16,6-3 0-16,1-10 1 16,-1-7 1-16,-4-6-6 15,-2-4 0-15,-11-3 0 0,-13-6 0 16,-9 0 0-16,-8 0 0 16,-12 4 0-16,-7 3 0 15,-9 12 0-15,-5 13 0 0,-2 5 0 16,-2 19 0-16,4 10-27 15,-15 15-59-15,30 4-3 16</inkml:trace>
  <inkml:trace contextRef="#ctx0" brushRef="#br1" timeOffset="447071.3674">20663 16593 463 0,'0'0'3'0,"0"0"0"16,0 0 1-16,-13-3 1 15,13 3-1-15,-10 0 0 16,10 0 0-16,-12 17-1 0,4-5 0 15,6 9-1-15,2 3-1 16,2 2 1-16,9-2-1 16,5 0 1-16,9-4 0 15,10-10 1-15,2-2-1 16,8-8-2-16,-5-6 0 0,-1-6 0 16,-1-13 0-16,-8 1 0 15,-13-6 0-15,-10-5 0 16,-9-2 0-16,-15 0 0 15,-13 0 0-15,-7 7 0 16,-10 10 0-16,-8 11 0 0,-5 4-25 16,3 15-61-16,8 14-6 15</inkml:trace>
  <inkml:trace contextRef="#ctx0" brushRef="#br1" timeOffset="449048.2644">20990 17516 354 0,'0'0'5'0,"0"0"2"0,0 0 3 16,0 0 0-16,0 0-1 16,0 0 1-16,-7-1 1 15,7 1 0-15,-17 6-4 16,7 7-1-16,0-1-2 0,0 3-1 16,0 5 1-16,2 1-1 15,1 2 0-15,2 0 1 0,5-23-3 16,0 22 0-1,8 31 3-15,4-32-1 0,8-1 0 16,3-1 1-16,4-8-1 16,5-7 0-16,3-1 3 15,0-3-1-15,2-7-3 16,-5-8 0-16,0-8 0 16,-4-1-1-16,-8-5 0 0,-6 3-1 15,-6-1-1-15,-8 2-1 16,-10 2-1-16,-7 4-3 15,-6 6-10-15,-2 4-13 0,-9 4-54 16,9 3-1-16</inkml:trace>
  <inkml:trace contextRef="#ctx0" brushRef="#br1" timeOffset="449474.1566">23616 17616 442 0,'0'0'1'0,"0"0"0"16,-7 0 0-16,7 0 1 15,-21 0 1-15,7 0 1 16,-4 0 2-16,-4 7-1 0,2 1 1 15,-2 1-2-15,1 3 1 16,2 3 0-16,19-15-4 16,0 0 0-16,-18 27-1 15,-2-1 0-15,20-26 0 0,8 49 2 16,9-32 0-16,6-5-1 16,7 1 3-16,4-8-1 15,1-2 1-15,2-6-1 16,1-4-1-16,-3-8-2 0,-5-10 1 15,-5 0-1-15,-11 1 0 16,-7-6-1-16,-7 2 0 16,-12 6 0-16,-8-2-4 15,-7 9-7-15,-8-5-15 0,-5 9-56 16,6 2-3-16</inkml:trace>
  <inkml:trace contextRef="#ctx0" brushRef="#br1" timeOffset="449982.5743">26187 17561 365 0,'0'0'8'0,"0"0"3"0,0 0 0 15,0 0 1-15,0 0 1 16,0 0 0-16,0 9 1 15,-3 4 0-15,0-1-7 16,0 6-3-16,3-18-2 16,0 20 0-16,0-1-1 0,9 6 0 15,-5-3 0-15,13 2-1 16,-1-3 0-16,30 18 2 16,-18-24 2-16,2 0 0 0,2-4 0 15,4-8 0-15,-8-3-1 16,6-11 1-16,-8-4 0 15,-3-7-3-15,-8-3 1 16,-8-2-2-16,-7-3 0 0,-9 0 0 16,-11 6-2-16,-8 1-1 15,1 2-5-15,-6 3-12 16,-1 0-40-16,1 11-25 16,6-3-3-16</inkml:trace>
  <inkml:trace contextRef="#ctx0" brushRef="#br1" timeOffset="450366.159">28577 17405 470 0,'0'0'4'0,"0"0"1"16,0 0 0-16,0 0 1 15,0 7 1-15,0 4 1 16,0 6-2-16,4 2-6 0,-4 6 0 16,2 3 0-16,-2-28 0 15,5 32 0-15,0-1 0 16,0 14-56-16,8 38-33 0,-6-42 0 16</inkml:trace>
  <inkml:trace contextRef="#ctx0" brushRef="#br1" timeOffset="451482.1758">28618 13593 350 0,'0'0'7'0,"0"0"4"0,0-13 1 16,0 13 3-16,-18-9-1 0,-1 6 1 15,-6 3 1-15,-3 10 1 16,-12 9-6-16,3 9-3 15,0 4-3-15,7 8 0 16,-2 1-1-16,16 1-1 16,11 0 0-16,10-7 0 0,15 0 0 15,13-10 0-15,9-8 0 16,8-5 0-16,7-7-3 16,0-5 0-16,0-14 0 0,-7-4 0 15,-5-9 0-15,-13-2 0 16,-14-9 0-16,-13 1 0 15,-16 3 0-15,-15 1 0 0,-17 6 0 16,-10 8 0-16,-5 8 0 16,-8 11 0-16,4 8 0 15,5 14-7-15,8 7-7 16,12 16-25-16,14 8-46 16,10 4-1-16</inkml:trace>
  <inkml:trace contextRef="#ctx0" brushRef="#br1" timeOffset="451994.5859">28705 14848 431 0,'0'0'4'0,"0"0"1"15,-11-5 2-15,2 5-1 16,-7 3 2-16,-1 4 1 0,-5 8 0 15,-1 7 0-15,2 6-4 16,5 4-1-16,6 8 0 16,10-1-2-16,5-2 0 15,13-3 0-15,12-2-1 0,7-9 0 16,5-10 1-16,1-3-2 16,1-10 0-16,-2-6 0 15,-6-8 0-15,-4-8 0 0,-13-8 0 16,-8-2 0-16,-11-8 0 15,-6-3 0-15,-13 7 0 16,-11 1 0-16,-5 5 0 16,-5 8 0-16,-7 12 0 15,-1 10 0-15,6 12 0 0,3 11-2 16,9 17-17-16,3 3-33 16,16 10-35-16,9 4-2 15</inkml:trace>
  <inkml:trace contextRef="#ctx0" brushRef="#br1" timeOffset="452403.4014">28611 16058 423 0,'0'0'3'0,"0"0"0"16,-11 0 2-16,1 0 1 15,-3 1 1-15,1 10 0 16,-2 1 2-16,-2 8 0 0,2 2-2 16,1 4-1-16,6 5-1 15,4 1-1-15,3-2-1 16,8 2-1-16,9-7 0 15,3-3-1-15,9-4 0 16,4-11 0-16,1-7-1 0,4-2 2 16,-3-14-1-16,-3-3 1 15,-7-5 0-15,-10-8-2 16,-10 1 0-16,-5-4 0 0,-15 4 0 16,-10 5 0-16,-12 1 0 15,-2 13 0-15,-7 3 0 16,5 9-21-16,2 2-64 15,7 5-4-15</inkml:trace>
  <inkml:trace contextRef="#ctx0" brushRef="#br1" timeOffset="453764.7726">28466 12922 336 0,'0'0'6'16,"-8"-11"2"-16,8 11-1 0,0 0-1 15,-7-13 2-15,7 13 0 16,7-5 2-16,11 1-1 15,14 4-4-15,11 4 0 0,13 4-1 16,10 4 2-16,3 6-1 16,5 5-1-16,-4 6 0 15,-3 5-2-15,-9 11-1 16,-12 5 0-16,-9 7-1 16,-9 10 1-16,-10 5 1 15,-4 2 0-15,-8 10 1 16,-4 2 2-16,-2 6 0 0,-6 2 1 15,-3 2 0-15,-1 7 0 16,1-2 1-16,-4 3-2 16,3 0-1-16,3 3 1 0,7-3-2 15,0 0 0-15,5-3-1 16,2 1 0-16,5-3-1 16,1 3 0-16,-1-4 0 0,-3 0 0 15,0-7-1-15,-5 1 1 16,-1-3-1-16,-3-6 0 15,0 2 0-15,0-3-1 16,2-3 1-16,-2 1 0 0,3-9 0 16,-1 4 0-16,0-4 0 15,1 3 0-15,-3-6 1 16,0-1 0-16,0-1-1 16,-3-1 1-16,-1-1-2 15,1-4 2-15,3 3 1 0,0-8-2 16,0 3 0-16,3-1 0 15,1-2 0-15,-1-4 0 16,3 2 0-16,-4-2 0 16,3 2 0-16,-3-2 0 15,-2-26 0-15,0 3 0 0,0-2 0 16,0 4 0-16,0 1 0 16,0 3 0-16,0-5 0 15,0 6 0-15,0-5 0 0,0 5 0 16,0-3 0-16,0 3 0 15,0-4 0-15,0 5 0 16,0 1 0-16,-2 0 0 16,2-37 0-16,0 35 0 0,0-1 0 15,0 1 0-15,0-5 0 16,0 2 0-16,0-3 0 16,0-2 0-16,0 3 0 15,0-2 0-15,0-2 0 16,0 0 0-16,0-2 0 15,2 1 0-15,-2 0 0 16,0-25 0-16,3 27 0 16,-1 0 0-16,-2-27 0 15,3 28 0-15,1-2 0 0,-4-26 0 16,3 26 0-16,-1-3 0 16,-2-23 0-16,4 19 0 15,0 3 0-15,-4-22 0 16,0 0 0-16,0 13 0 15,3-4 0-15,-3 1 0 0,2 3 0 16,-2-3 0-16,0-1 0 16,0 2 0-16,0-2 0 15,-9-1 0-15,-2-1 0 16,-38 15 0-16,21-14 0 16,-12 1 0-16,-54 9 0 15,39-3-77-15,-2-5-10 16</inkml:trace>
  <inkml:trace contextRef="#ctx0" brushRef="#br1" timeOffset="456765.7003">21435 11960 368 0,'0'0'2'15,"-12"-5"0"-15,-3 0-1 16,-8 2 1-16,-5 3 1 0,-13 0-1 16,-14 5 2-16,-9 13 0 15,-10 14 1-15,-9 14 2 16,-9 22 0-16,-4 17 1 15,1 19 1-15,3 14 1 0,8 13-1 16,14 8 0-16,18 5-3 16,22-8 0-16,27-5-2 15,26-17 1-15,31-18-1 16,33-21 0-16,23-17 0 0,24-24-1 16,17-19-1-16,19-20 1 15,7-20 0-15,2-20-1 16,-9-17-1-16,-2-12 2 15,-19-20-2-15,-18-13 1 0,-19-14 0 16,-33-10 0-16,-21-10 0 16,-36-3-2-16,-24 0 0 15,-33 5 0-15,-29 11 0 0,-26 17 0 16,-24 23 0 0,-24 29 0-16,-16 36 0 0,-9 40 0 15,-16 36-17-15,-15 54-67 16,4 39-1-16</inkml:trace>
  <inkml:trace contextRef="#ctx0" brushRef="#br1" timeOffset="467347.5126">8019 12607 266 0,'0'0'2'0,"0"0"0"16,0 0 0-16,0 0 0 0,5-6 1 15,-5 6 1-15,0 0 0 16,13-14 3-16,-4 3-1 15,7-1 0-15,1-2 2 16,8-3 2-16,-3-9 0 0,13-1 0 16,-3-5 0-16,10-5 0 15,1-3 1-15,4-2 0 16,3 2-2-16,2 1-1 0,4 2 0 16,4 4-1-16,8 4 0 15,-1 9-1-15,5 0-1 16,0 6 0-16,5-3-1 15,5 3-1-15,5-1 0 16,3 1 0-16,7 2-1 16,2-5 0-16,6 3 0 0,4-4 0 15,3 9 0-15,5-1 0 16,0 5 0-16,-4 5 0 16,0 0-1-16,-1 8 1 0,-8 7-1 15,-3 4 0-15,-3 1 0 16,-11 7-1-16,-1 3 1 15,-6 3 0-15,-6-1-1 16,-3 4 1-16,-7 0 0 16,-4-4 0-16,-8 0-1 0,-3 1 1 15,-3-6 0-15,-9-3-1 16,-3-1 1-16,-4-4-1 16,-5-3 1-16,-4 0 0 15,-5-3-1-15,0-3 1 0,-7-3-1 16,-9-7 1-16,12 10 0 15,-12-10 0-15,0 0 1 0,0 0 0 16,0 0 0-16,0 0 1 16,0 0-1-16,9 10 0 15,-9-10 0-15,0 0 0 16,0 0-1-16,0 0 0 16,0 0 0-16,0 0 0 15,0 0 1-15,0 0-2 0,0 0 0 16,0 0 0-16,0 0 0 15,0 0 0-15,-3-5 0 16,3 5 0-16,0 0 0 16,0 0 0-16,0 0 0 0,0 0 0 15,0 0 0-15,0 0 0 16,0 0 0-16,0 0 0 16,0 0 0-16,0 0 0 0,0 0 0 15,0-10 0-15,0 10 0 16,0 0 0-16,0 0 0 15,0 0 0-15,0 0 0 0,0 0 0 16,0 0 0-16,0 0 0 16,0 0 0-16,5-5 0 15,-5 5 0-15,10-5 0 16,-10 5 0-16,18-7 0 0,-6 2 0 16,0-2 0-16,3 0 0 15,2-4 0-15,3-1 0 16,7-3 0-16,1-3 0 15,7-1 0-15,2-3 0 16,8-5 0-16,4-2 0 16,6 0 0-16,2-5 0 0,3-1 0 15,7 0 0-15,3 1 0 16,4-1 0-16,4-2 0 16,-2 5 0-16,4-3 0 0,2 2 0 15,0 1 0-15,5-2 0 16,0 3 0-16,5-3 0 15,0 2 0-15,7-5 0 0,4 2 0 16,1 1 0-16,3-4 0 16,2 6 0-16,3 0 0 15,-1 0 0-15,4 5 0 16,-5 0 0-16,4 7 0 0,-5-1 0 16,1 4 0-16,-1 2 0 15,-2 1 0-15,3 4 0 16,-2 0 0-16,2 2 0 15,1 1 0-15,-1 2 0 16,0 2 0-16,1 3 0 0,-1 5 0 16,-4 5 0-16,-6 3 0 15,0 5 0-15,-4 3 0 16,-4 1 0-16,0 3 0 16,-7 5 0-16,-3-3 0 15,-5 3 0-15,-2 3 0 0,-6-6 0 16,-7 2 0-16,-2 1 0 15,-7-4 0-15,-7 0 0 0,-3-4 0 16,-8 1 0-16,-5-5 0 16,-5-2 0-16,-6-3 0 15,-4-1 0-15,-5-2 0 16,-10-10 0-16,15 15 0 0,-15-15 0 16,5 9 0-16,-5-9 0 15,0 0 0-15,0 0 0 16,0 0 0-16,0 0 0 15,0 0 0-15,0 0 0 0,0 0 0 16,0 0 0-16,0 0 0 16,0 0 0-16,0 0 0 15,0 0 0-15,0 0 0 16,0 0 0-16,0 0 0 16,0 0 0-16,0 0 0 0,-5-7 0 15,5 7 0-15,0 0 0 16,0 0 0-16,0 0 0 15,-8-7 0-15,8 7 0 0,0 0 0 16,0 0 0-16,0 0 0 16,0 0 0-16,0 0 0 15,0 0 0-15,0 0 0 16,0 0 0-16,0 0 0 0,0 0 0 16,0 0 0-16,-5-10 0 15,5 10 0-15,0 0 0 16,0 0 0-16,0 0 0 15,0 0 0-15,0 0 0 16,0 0 0-16,0 0 0 16,0 0 0-16,0 0 0 0,-9-3 0 15,9 3 0-15,0 0-4 16,-3 7-85-16,3-7-2 16</inkml:trace>
  <inkml:trace contextRef="#ctx0" brushRef="#br1" timeOffset="468991.7235">10155 12171 185 0,'0'0'5'0,"0"0"6"15,0 0 4-15,0 0 5 16,0 7 2-16,0-7 4 0,0 0 1 16,0 0 1-16,0 0-2 15,0 0-2-15,0 0-5 16,7 7-2-16,-7-7-3 15,19 0-2-15,-3 0-2 16,1 0-1-16,8-2-2 16,0-1-2-16,2-2 0 0,3 1-2 15,0-4 0-15,2 3-1 16,-4-2 0-16,1-1-1 16,-4 3 0-16,-3-2 0 0,1 5 0 15,-5-4 0-15,-4 4 0 16,-3-3 0-16,-11 5 2 15,14-5 1-15,-14 5-4 16,5-7 0-16,-5 7 0 16,-3-18 0-16,-4 3 0 0,-2-5 0 15,-4-2 0-15,-4-7 0 16,-6-4 0-16,-2-1 0 16,0-1 0-16,-2-5 0 15,3 3 0-15,-4 8 0 0,5-4 0 16,3 9 0-16,6 4 0 15,1 5 0-15,3 5 0 16,10 10 0-16,-12-10 0 0,12 10 0 16,0 0 0-16,0 10 0 15,10 5 0-15,2-3 0 16,3 8-2-16,2 2-53 16,8-7-34-16,5-3-2 0</inkml:trace>
  <inkml:trace contextRef="#ctx0" brushRef="#br1" timeOffset="469834.857">13878 11774 68 0,'0'0'6'16,"0"0"3"-16,0 0 5 15,0 0 7-15,0 0 4 16,-9-10 5-16,9 10 2 16,-10-8 4-16,10 8-3 0,-11-9-1 15,11 9-3-15,-7-10-5 16,7 10-2-16,0 0-2 16,-9-12-4-16,9 12-3 0,0 0-2 15,-11-6-3-15,11 6-2 16,0 0-1-16,0 0-3 15,0 0 0-15,0 0-1 0,0 0 0 16,0 0-2-16,-5 6-1 16,5-6-5-16,0 0-13 15,0 0-58-15,0 12-2 16</inkml:trace>
  <inkml:trace contextRef="#ctx0" brushRef="#br1" timeOffset="470383.709">13678 11318 303 0,'0'0'5'0,"0"0"4"0,0 0 3 16,0 0 2-16,-11 0 3 16,11 0 2-16,0 0 1 15,0 0-1-15,0 0-2 16,0 0-3-16,7 10-2 0,6-3-2 15,2 4-2-15,5-2-1 16,5 1 1-16,5 1-1 16,2-2-2-16,3-1 0 0,2-4-5 15,1 2 0-15,-6-4 0 16,0-2 0-16,-8 0 0 16,1 2 0-16,-4-2 0 15,-7 0 0-15,-6 0 0 0,-8 0 0 16,0 0 0-16,0 10 0 15,-8-2 0-15,-9 3 0 16,-6 7 0-16,-4 2 0 16,0 0 0-16,-8 3 0 15,5 0 0-15,-2 1 0 0,2-4 0 16,3-3 0-16,4 0 0 16,4 0 0-16,1-5 0 15,13-1-33-15,3 3-57 16,-1-6-3-16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0343A-97C7-49B5-B7C6-4D51453A1F5F}" type="datetimeFigureOut">
              <a:rPr lang="en-IN" smtClean="0"/>
              <a:t>31-01-2021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FF704-98DE-4A71-829F-E86D474D4DF1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8062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References:</a:t>
            </a:r>
          </a:p>
          <a:p>
            <a:r>
              <a:rPr lang="en-IN" dirty="0"/>
              <a:t>https://opentextbc.ca/teachinginadigitalage/chapter/section-8-1-a-short-history-of-educational-technology/?utm_source=timminstoday.com&amp;utm_campaign=timminstoday.com&amp;utm_medium=referral</a:t>
            </a:r>
          </a:p>
          <a:p>
            <a:endParaRPr lang="en-IN" dirty="0"/>
          </a:p>
          <a:p>
            <a:r>
              <a:rPr lang="en-IN" dirty="0"/>
              <a:t>https://www.riemysore.ac.in/ict/unit__7__elearning.html#7.5</a:t>
            </a:r>
          </a:p>
          <a:p>
            <a:endParaRPr lang="en-IN" dirty="0"/>
          </a:p>
          <a:p>
            <a:r>
              <a:rPr lang="en-IN" dirty="0"/>
              <a:t>https://www.youtube.com/watch?v=jTH3ob1IRFo</a:t>
            </a:r>
          </a:p>
          <a:p>
            <a:endParaRPr lang="en-IN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Skinner, B. (1968)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Technology of Teaching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1968. New York: Appleton-Century-Crofts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8FF704-98DE-4A71-829F-E86D474D4DF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112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040776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solidFill>
                  <a:prstClr val="white"/>
                </a:solidFill>
              </a:rPr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221295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009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61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4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1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pPr algn="ctr"/>
            <a:r>
              <a:rPr lang="en-US" b="0" i="1" dirty="0" smtClean="0">
                <a:latin typeface="+mn-lt"/>
                <a:cs typeface="Helvetica" panose="020B0604020202020204" pitchFamily="34" charset="0"/>
              </a:rPr>
              <a:t>Mechanisms and Robotics</a:t>
            </a:r>
            <a:br>
              <a:rPr lang="en-US" b="0" i="1" dirty="0" smtClean="0">
                <a:latin typeface="+mn-lt"/>
                <a:cs typeface="Helvetica" panose="020B0604020202020204" pitchFamily="34" charset="0"/>
              </a:rPr>
            </a:br>
            <a:r>
              <a:rPr lang="en-US" b="0" i="1" dirty="0" smtClean="0">
                <a:latin typeface="+mn-lt"/>
                <a:cs typeface="Helvetica" panose="020B0604020202020204" pitchFamily="34" charset="0"/>
              </a:rPr>
              <a:t>Laboratory Exercises - Day 1</a:t>
            </a:r>
            <a:endParaRPr lang="en-US" b="0" i="1" dirty="0">
              <a:latin typeface="+mn-lt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90600" y="1550757"/>
                <a:ext cx="8410576" cy="3893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000" dirty="0" smtClean="0"/>
                  <a:t>Rotations are in order X-Y-X about the fixed axes; hence it is a case of fixed angle representation.</a:t>
                </a:r>
              </a:p>
              <a:p>
                <a:endParaRPr lang="en-US" sz="2000" dirty="0"/>
              </a:p>
              <a:p>
                <a:r>
                  <a:rPr lang="en-US" sz="2000" dirty="0" smtClean="0"/>
                  <a:t>	R = R</a:t>
                </a:r>
                <a:r>
                  <a:rPr lang="en-US" sz="2000" baseline="-25000" dirty="0" smtClean="0"/>
                  <a:t>x </a:t>
                </a:r>
                <a:r>
                  <a:rPr lang="en-US" sz="2000" dirty="0" smtClean="0"/>
                  <a:t>(</a:t>
                </a:r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60</a:t>
                </a:r>
                <a:r>
                  <a:rPr lang="en-US" sz="2000" baseline="30000" dirty="0" smtClean="0">
                    <a:latin typeface="Arial" pitchFamily="34" charset="0"/>
                    <a:cs typeface="Arial" pitchFamily="34" charset="0"/>
                  </a:rPr>
                  <a:t>o</a:t>
                </a:r>
                <a:r>
                  <a:rPr lang="en-US" sz="2000" dirty="0" smtClean="0"/>
                  <a:t>) R</a:t>
                </a:r>
                <a:r>
                  <a:rPr lang="en-US" sz="2000" baseline="-25000" dirty="0" smtClean="0"/>
                  <a:t>x </a:t>
                </a:r>
                <a:r>
                  <a:rPr lang="en-US" sz="2000" dirty="0" smtClean="0"/>
                  <a:t>(</a:t>
                </a:r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30</a:t>
                </a:r>
                <a:r>
                  <a:rPr lang="en-US" sz="2000" baseline="30000" dirty="0" smtClean="0">
                    <a:latin typeface="Arial" pitchFamily="34" charset="0"/>
                    <a:cs typeface="Arial" pitchFamily="34" charset="0"/>
                  </a:rPr>
                  <a:t>o</a:t>
                </a:r>
                <a:r>
                  <a:rPr lang="en-US" sz="2000" dirty="0" smtClean="0"/>
                  <a:t>) R</a:t>
                </a:r>
                <a:r>
                  <a:rPr lang="en-US" sz="2000" baseline="-25000" dirty="0" smtClean="0"/>
                  <a:t>x </a:t>
                </a:r>
                <a:r>
                  <a:rPr lang="en-US" sz="2000" dirty="0" smtClean="0"/>
                  <a:t>(</a:t>
                </a:r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45</a:t>
                </a:r>
                <a:r>
                  <a:rPr lang="en-US" sz="2000" baseline="30000" dirty="0">
                    <a:latin typeface="Arial" pitchFamily="34" charset="0"/>
                    <a:cs typeface="Arial" pitchFamily="34" charset="0"/>
                  </a:rPr>
                  <a:t>o</a:t>
                </a:r>
                <a:r>
                  <a:rPr lang="en-US" sz="2000" dirty="0" smtClean="0"/>
                  <a:t>)</a:t>
                </a:r>
              </a:p>
              <a:p>
                <a:endParaRPr lang="en-US" sz="2000" dirty="0" smtClean="0"/>
              </a:p>
              <a:p>
                <a:r>
                  <a:rPr lang="en-US" sz="2000" dirty="0" smtClean="0"/>
                  <a:t>R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/>
                        <a:cs typeface="Arial" pitchFamily="34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60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60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60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60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30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30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30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30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/>
              </a:p>
              <a:p>
                <a:endParaRPr lang="en-US" sz="2000" dirty="0"/>
              </a:p>
              <a:p>
                <a:endParaRPr lang="en-US" sz="2000" dirty="0" smtClean="0"/>
              </a:p>
              <a:p>
                <a:r>
                  <a:rPr lang="en-US" sz="2000" dirty="0" smtClean="0"/>
                  <a:t>R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sz="2000" b="0" i="1" smtClean="0">
                                  <a:latin typeface="Cambria Math"/>
                                </a:rPr>
                                <m:t>.866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0.354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0.354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0.433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−0.177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−0.884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−0.25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0.919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−0.306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000" dirty="0" smtClean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1550757"/>
                <a:ext cx="8410576" cy="3893438"/>
              </a:xfrm>
              <a:prstGeom prst="rect">
                <a:avLst/>
              </a:prstGeom>
              <a:blipFill rotWithShape="0">
                <a:blip r:embed="rId2"/>
                <a:stretch>
                  <a:fillRect l="-798" t="-782" r="-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215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029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MATLAB Code:</a:t>
            </a:r>
          </a:p>
          <a:p>
            <a:pPr marL="0" indent="0">
              <a:buNone/>
            </a:pPr>
            <a:r>
              <a:rPr lang="en-US" dirty="0" err="1"/>
              <a:t>clc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clear all</a:t>
            </a:r>
          </a:p>
          <a:p>
            <a:pPr marL="0" indent="0">
              <a:buNone/>
            </a:pPr>
            <a:r>
              <a:rPr lang="en-US" dirty="0"/>
              <a:t>t1=input('Enter the link angle with x1=')</a:t>
            </a:r>
          </a:p>
          <a:p>
            <a:pPr marL="0" indent="0">
              <a:buNone/>
            </a:pPr>
            <a:r>
              <a:rPr lang="en-US" dirty="0"/>
              <a:t>t2=input('Enter the link angle with y=')</a:t>
            </a:r>
          </a:p>
          <a:p>
            <a:pPr marL="0" indent="0">
              <a:buNone/>
            </a:pPr>
            <a:r>
              <a:rPr lang="en-US" dirty="0"/>
              <a:t>t3=input('Enter the link angle with x2=')</a:t>
            </a:r>
          </a:p>
          <a:p>
            <a:pPr marL="0" indent="0">
              <a:buNone/>
            </a:pPr>
            <a:r>
              <a:rPr lang="en-US" dirty="0"/>
              <a:t>Rx1=[1       0        0; 0    </a:t>
            </a:r>
            <a:r>
              <a:rPr lang="en-US" dirty="0" err="1"/>
              <a:t>cosd</a:t>
            </a:r>
            <a:r>
              <a:rPr lang="en-US" dirty="0"/>
              <a:t>(t1)  -</a:t>
            </a:r>
            <a:r>
              <a:rPr lang="en-US" dirty="0" err="1"/>
              <a:t>sind</a:t>
            </a:r>
            <a:r>
              <a:rPr lang="en-US" dirty="0"/>
              <a:t>(t1); 0    </a:t>
            </a:r>
            <a:r>
              <a:rPr lang="en-US" dirty="0" err="1"/>
              <a:t>sind</a:t>
            </a:r>
            <a:r>
              <a:rPr lang="en-US" dirty="0"/>
              <a:t>(t1)  </a:t>
            </a:r>
            <a:r>
              <a:rPr lang="en-US" dirty="0" err="1"/>
              <a:t>cosd</a:t>
            </a:r>
            <a:r>
              <a:rPr lang="en-US" dirty="0"/>
              <a:t>(t1)]</a:t>
            </a:r>
          </a:p>
          <a:p>
            <a:pPr marL="0" indent="0">
              <a:buNone/>
            </a:pPr>
            <a:r>
              <a:rPr lang="en-US" dirty="0"/>
              <a:t>Ry=[</a:t>
            </a:r>
            <a:r>
              <a:rPr lang="en-US" dirty="0" err="1"/>
              <a:t>cosd</a:t>
            </a:r>
            <a:r>
              <a:rPr lang="en-US" dirty="0"/>
              <a:t>(t2)   0    </a:t>
            </a:r>
            <a:r>
              <a:rPr lang="en-US" dirty="0" err="1"/>
              <a:t>sind</a:t>
            </a:r>
            <a:r>
              <a:rPr lang="en-US" dirty="0"/>
              <a:t>(t2); 0       1       0; -</a:t>
            </a:r>
            <a:r>
              <a:rPr lang="en-US" dirty="0" err="1"/>
              <a:t>sind</a:t>
            </a:r>
            <a:r>
              <a:rPr lang="en-US" dirty="0"/>
              <a:t>(t2)  0    </a:t>
            </a:r>
            <a:r>
              <a:rPr lang="en-US" dirty="0" err="1"/>
              <a:t>cosd</a:t>
            </a:r>
            <a:r>
              <a:rPr lang="en-US" dirty="0"/>
              <a:t>(t2)]</a:t>
            </a:r>
          </a:p>
          <a:p>
            <a:pPr marL="0" indent="0">
              <a:buNone/>
            </a:pPr>
            <a:r>
              <a:rPr lang="en-US" dirty="0"/>
              <a:t>Rx2=[1       0        0; 0    </a:t>
            </a:r>
            <a:r>
              <a:rPr lang="en-US" dirty="0" err="1"/>
              <a:t>cosd</a:t>
            </a:r>
            <a:r>
              <a:rPr lang="en-US" dirty="0"/>
              <a:t>(t3)  -</a:t>
            </a:r>
            <a:r>
              <a:rPr lang="en-US" dirty="0" err="1"/>
              <a:t>sind</a:t>
            </a:r>
            <a:r>
              <a:rPr lang="en-US" dirty="0"/>
              <a:t>(t3); 0    </a:t>
            </a:r>
            <a:r>
              <a:rPr lang="en-US" dirty="0" err="1"/>
              <a:t>sind</a:t>
            </a:r>
            <a:r>
              <a:rPr lang="en-US" dirty="0"/>
              <a:t>(t3)  </a:t>
            </a:r>
            <a:r>
              <a:rPr lang="en-US" dirty="0" err="1"/>
              <a:t>cosd</a:t>
            </a:r>
            <a:r>
              <a:rPr lang="en-US" dirty="0"/>
              <a:t>(t3)]</a:t>
            </a:r>
          </a:p>
          <a:p>
            <a:pPr marL="0" indent="0">
              <a:buNone/>
            </a:pPr>
            <a:r>
              <a:rPr lang="en-US" dirty="0" smtClean="0"/>
              <a:t>R = Rx2*Ry*Rx1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6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05240" y="912240"/>
              <a:ext cx="9817560" cy="5700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320" y="896760"/>
                <a:ext cx="9851040" cy="573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23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257670-43B7-4C72-9E6F-FCD1A85A6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Contents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D9AD0B4-8764-48E1-8136-1A388DFE3E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876799"/>
          </a:xfrm>
        </p:spPr>
        <p:txBody>
          <a:bodyPr>
            <a:normAutofit/>
          </a:bodyPr>
          <a:lstStyle/>
          <a:p>
            <a:pPr algn="just"/>
            <a:endParaRPr lang="en-US" dirty="0"/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/>
              <a:t>Mapping-1: Rotation of a frame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/>
              <a:t>Mapping - 2: Multiple Rotations of a frame</a:t>
            </a:r>
          </a:p>
          <a:p>
            <a:pPr algn="just"/>
            <a:endParaRPr lang="en-US" dirty="0"/>
          </a:p>
          <a:p>
            <a:pPr algn="just"/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4583417-25C8-458F-AABB-7663BC673C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7739" y="1110644"/>
            <a:ext cx="11196956" cy="395287"/>
          </a:xfrm>
        </p:spPr>
        <p:txBody>
          <a:bodyPr/>
          <a:lstStyle/>
          <a:p>
            <a:r>
              <a:rPr lang="en-IN" dirty="0" smtClean="0"/>
              <a:t>Exercises Day - 1</a:t>
            </a: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750480" y="1896840"/>
              <a:ext cx="753840" cy="351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0760" y="1883880"/>
                <a:ext cx="777600" cy="37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No.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The coordinates of point P in frame {1} are [3 2 1]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T</a:t>
            </a:r>
            <a:r>
              <a:rPr lang="en-US" dirty="0">
                <a:latin typeface="Arial" pitchFamily="34" charset="0"/>
                <a:cs typeface="Arial" pitchFamily="34" charset="0"/>
              </a:rPr>
              <a:t> . The position vector P is rotated about the z-axis by 45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o. </a:t>
            </a:r>
            <a:r>
              <a:rPr lang="en-US" dirty="0">
                <a:latin typeface="Arial" pitchFamily="34" charset="0"/>
                <a:cs typeface="Arial" pitchFamily="34" charset="0"/>
              </a:rPr>
              <a:t>Find the coordinates of point Q, the new position of point P.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27080" y="1825560"/>
              <a:ext cx="9536040" cy="4191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1240" y="1809360"/>
                <a:ext cx="9554400" cy="422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213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041067" y="2141459"/>
                <a:ext cx="4076700" cy="41274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Rotation Matrix:</a:t>
                </a: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R(z,</a:t>
                </a:r>
                <a:r>
                  <a:rPr lang="el-GR" sz="2000" dirty="0" smtClean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>
                        <a:latin typeface="Cambria Math"/>
                        <a:cs typeface="Arial" pitchFamily="34" charset="0"/>
                      </a:rPr>
                      <m:t>γ</m:t>
                    </m:r>
                  </m:oMath>
                </a14:m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)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 smtClean="0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 smtClean="0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sty m:val="p"/>
                                </m:rPr>
                                <a:rPr lang="el-GR" sz="2000" b="0" i="1" smtClean="0">
                                  <a:latin typeface="Cambria Math"/>
                                  <a:cs typeface="Arial" pitchFamily="34" charset="0"/>
                                </a:rPr>
                                <m:t>γ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sty m:val="p"/>
                                </m:rPr>
                                <a:rPr lang="el-GR" sz="2000" b="0" i="1" smtClean="0">
                                  <a:latin typeface="Cambria Math"/>
                                  <a:cs typeface="Arial" pitchFamily="34" charset="0"/>
                                </a:rPr>
                                <m:t>γ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sty m:val="p"/>
                                </m:rPr>
                                <a:rPr lang="el-GR" sz="2000" b="0" i="1" smtClean="0">
                                  <a:latin typeface="Cambria Math"/>
                                  <a:cs typeface="Arial" pitchFamily="34" charset="0"/>
                                </a:rPr>
                                <m:t>γ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sty m:val="p"/>
                                </m:rPr>
                                <a:rPr lang="el-GR" sz="2000" b="0" i="1" smtClean="0">
                                  <a:latin typeface="Cambria Math"/>
                                  <a:cs typeface="Arial" pitchFamily="34" charset="0"/>
                                </a:rPr>
                                <m:t>γ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R(x,</a:t>
                </a:r>
                <a:r>
                  <a:rPr lang="el-GR" sz="2000" dirty="0" smtClean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/>
                        <a:cs typeface="Arial" pitchFamily="34" charset="0"/>
                      </a:rPr>
                      <m:t>α</m:t>
                    </m:r>
                  </m:oMath>
                </a14:m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) </a:t>
                </a:r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sty m:val="p"/>
                                </m:rPr>
                                <a:rPr lang="el-GR" sz="2000" i="1">
                                  <a:latin typeface="Cambria Math"/>
                                  <a:cs typeface="Arial" pitchFamily="34" charset="0"/>
                                </a:rPr>
                                <m:t>α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sty m:val="p"/>
                                </m:rPr>
                                <a:rPr lang="el-GR" sz="2000" i="1">
                                  <a:latin typeface="Cambria Math"/>
                                  <a:cs typeface="Arial" pitchFamily="34" charset="0"/>
                                </a:rPr>
                                <m:t>α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sty m:val="p"/>
                                </m:rPr>
                                <a:rPr lang="el-GR" sz="2000" i="1">
                                  <a:latin typeface="Cambria Math"/>
                                  <a:cs typeface="Arial" pitchFamily="34" charset="0"/>
                                </a:rPr>
                                <m:t>α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sty m:val="p"/>
                                </m:rPr>
                                <a:rPr lang="el-GR" sz="2000" i="1">
                                  <a:latin typeface="Cambria Math"/>
                                  <a:cs typeface="Arial" pitchFamily="34" charset="0"/>
                                </a:rPr>
                                <m:t>α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R(y,</a:t>
                </a:r>
                <a:r>
                  <a:rPr lang="el-GR" sz="2000" dirty="0" smtClean="0">
                    <a:cs typeface="Arial" pitchFamily="34" charset="0"/>
                  </a:rPr>
                  <a:t> </a:t>
                </a:r>
                <a:r>
                  <a:rPr lang="el-GR" sz="2000" dirty="0" smtClean="0"/>
                  <a:t>β</a:t>
                </a:r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)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nor/>
                                </m:rPr>
                                <a:rPr lang="el-GR" sz="2000"/>
                                <m:t>β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l-GR" sz="2000"/>
                                <m:t>β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l-GR" sz="2000"/>
                                <m:t>β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nor/>
                                </m:rPr>
                                <a:rPr lang="el-GR" sz="2000"/>
                                <m:t>β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1067" y="2141459"/>
                <a:ext cx="4076700" cy="4127477"/>
              </a:xfrm>
              <a:prstGeom prst="rect">
                <a:avLst/>
              </a:prstGeom>
              <a:blipFill rotWithShape="0">
                <a:blip r:embed="rId2"/>
                <a:stretch>
                  <a:fillRect l="-1644" t="-5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6705601" y="2371508"/>
                <a:ext cx="3169907" cy="11128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𝑇𝑟𝑎𝑛𝑠𝑥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601" y="2371508"/>
                <a:ext cx="3169907" cy="111280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6705601" y="3648794"/>
                <a:ext cx="3245376" cy="11128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𝑇𝑟𝑎𝑛𝑠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IN" b="0" i="0" smtClean="0">
                                    <a:latin typeface="Cambria Math" panose="02040503050406030204" pitchFamily="18" charset="0"/>
                                  </a:rPr>
                                  <m:t>b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601" y="3648794"/>
                <a:ext cx="3245376" cy="111280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6705600" y="4953000"/>
                <a:ext cx="3227742" cy="11128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𝑇𝑟𝑎𝑛𝑠</m:t>
                      </m:r>
                      <m:r>
                        <a:rPr lang="en-IN" b="0" i="1" smtClean="0">
                          <a:latin typeface="Cambria Math" panose="02040503050406030204" pitchFamily="18" charset="0"/>
                        </a:rPr>
                        <m:t>𝑧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IN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IN" b="0" i="0" smtClean="0"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600" y="4953000"/>
                <a:ext cx="3227742" cy="111280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910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Solution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1793763"/>
                <a:ext cx="6226576" cy="41929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The 45</a:t>
                </a:r>
                <a:r>
                  <a:rPr lang="en-US" sz="2000" baseline="30000" dirty="0" smtClean="0">
                    <a:latin typeface="Arial" pitchFamily="34" charset="0"/>
                    <a:cs typeface="Arial" pitchFamily="34" charset="0"/>
                  </a:rPr>
                  <a:t>o </a:t>
                </a:r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rotation </a:t>
                </a:r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of P about the z – axis of frame {1} is</a:t>
                </a:r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R(z,</a:t>
                </a:r>
                <a:r>
                  <a:rPr lang="el-GR" sz="2000" dirty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>
                        <a:latin typeface="Cambria Math"/>
                        <a:cs typeface="Arial" pitchFamily="34" charset="0"/>
                      </a:rPr>
                      <m:t>γ</m:t>
                    </m:r>
                  </m:oMath>
                </a14:m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)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𝑠𝑖𝑛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𝑐𝑜𝑠</m:t>
                              </m:r>
                              <m:r>
                                <m:rPr>
                                  <m:nor/>
                                </m:rPr>
                                <a:rPr lang="en-US" sz="2000" dirty="0">
                                  <a:latin typeface="Arial" pitchFamily="34" charset="0"/>
                                  <a:cs typeface="Arial" pitchFamily="34" charset="0"/>
                                </a:rPr>
                                <m:t>45</m:t>
                              </m:r>
                              <m:r>
                                <m:rPr>
                                  <m:nor/>
                                </m:rPr>
                                <a:rPr lang="en-US" sz="2000" baseline="30000" dirty="0">
                                  <a:latin typeface="Arial" pitchFamily="34" charset="0"/>
                                  <a:cs typeface="Arial" pitchFamily="34" charset="0"/>
                                </a:rPr>
                                <m:t>o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           =</a:t>
                </a:r>
                <a:r>
                  <a:rPr lang="en-US" sz="2000" dirty="0" smtClean="0">
                    <a:cs typeface="Arial" pitchFamily="34" charset="0"/>
                  </a:rPr>
                  <a:t>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cs typeface="Arial" pitchFamily="34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Arial" pitchFamily="34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−0.707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sz="2000" b="0" i="1" smtClean="0">
                                  <a:latin typeface="Cambria Math"/>
                                  <a:cs typeface="Arial" pitchFamily="34" charset="0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/>
                                  <a:cs typeface="Arial" pitchFamily="34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 smtClean="0">
                  <a:latin typeface="Arial" pitchFamily="34" charset="0"/>
                  <a:cs typeface="Arial" pitchFamily="34" charset="0"/>
                </a:endParaRP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For the rotation of the vector gives</a:t>
                </a:r>
              </a:p>
              <a:p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	Q = </a:t>
                </a:r>
                <a:r>
                  <a:rPr lang="en-US" sz="2000" dirty="0">
                    <a:latin typeface="Arial" pitchFamily="34" charset="0"/>
                    <a:cs typeface="Arial" pitchFamily="34" charset="0"/>
                  </a:rPr>
                  <a:t>R(z,</a:t>
                </a:r>
                <a:r>
                  <a:rPr lang="el-GR" sz="2000" dirty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>
                        <a:latin typeface="Cambria Math"/>
                        <a:cs typeface="Arial" pitchFamily="34" charset="0"/>
                      </a:rPr>
                      <m:t>γ</m:t>
                    </m:r>
                  </m:oMath>
                </a14:m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) * P</a:t>
                </a:r>
                <a:endParaRPr lang="en-US" sz="2000" dirty="0">
                  <a:latin typeface="Arial" pitchFamily="34" charset="0"/>
                  <a:cs typeface="Arial" pitchFamily="34" charset="0"/>
                </a:endParaRPr>
              </a:p>
              <a:p>
                <a:r>
                  <a:rPr lang="en-US" sz="2000" dirty="0" smtClean="0">
                    <a:latin typeface="Arial" pitchFamily="34" charset="0"/>
                    <a:cs typeface="Arial" pitchFamily="34" charset="0"/>
                  </a:rPr>
                  <a:t> </a:t>
                </a:r>
                <a:endParaRPr lang="en-US" sz="2000" dirty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93763"/>
                <a:ext cx="6226576" cy="4192943"/>
              </a:xfrm>
              <a:prstGeom prst="rect">
                <a:avLst/>
              </a:prstGeom>
              <a:blipFill rotWithShape="0">
                <a:blip r:embed="rId2"/>
                <a:stretch>
                  <a:fillRect l="-1077" t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3785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Solution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	Q =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−0.707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0.707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/>
                                </a:rPr>
                                <m:t>3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 Q =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.707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3.535</m:t>
                              </m: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MATLAB Code:</a:t>
            </a:r>
          </a:p>
          <a:p>
            <a:pPr marL="0" indent="0">
              <a:buNone/>
            </a:pPr>
            <a:r>
              <a:rPr lang="en-US" dirty="0" err="1"/>
              <a:t>clc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close all</a:t>
            </a:r>
          </a:p>
          <a:p>
            <a:pPr marL="0" indent="0">
              <a:buNone/>
            </a:pPr>
            <a:r>
              <a:rPr lang="en-US" dirty="0"/>
              <a:t>t1=input('Enter the link angle with Z=')</a:t>
            </a:r>
          </a:p>
          <a:p>
            <a:pPr marL="0" indent="0">
              <a:buNone/>
            </a:pPr>
            <a:r>
              <a:rPr lang="en-US" dirty="0" err="1"/>
              <a:t>Rz</a:t>
            </a:r>
            <a:r>
              <a:rPr lang="en-US" dirty="0"/>
              <a:t>=[</a:t>
            </a:r>
            <a:r>
              <a:rPr lang="en-US" dirty="0" err="1"/>
              <a:t>cosd</a:t>
            </a:r>
            <a:r>
              <a:rPr lang="en-US" dirty="0"/>
              <a:t>(t1) -</a:t>
            </a:r>
            <a:r>
              <a:rPr lang="en-US" dirty="0" err="1"/>
              <a:t>sind</a:t>
            </a:r>
            <a:r>
              <a:rPr lang="en-US" dirty="0"/>
              <a:t>(t1) 0;sind(t1) </a:t>
            </a:r>
            <a:r>
              <a:rPr lang="en-US" dirty="0" err="1"/>
              <a:t>cosd</a:t>
            </a:r>
            <a:r>
              <a:rPr lang="en-US" dirty="0"/>
              <a:t>(t1) 0;0 0 1]</a:t>
            </a:r>
          </a:p>
          <a:p>
            <a:pPr marL="0" indent="0">
              <a:buNone/>
            </a:pPr>
            <a:r>
              <a:rPr lang="en-US" dirty="0"/>
              <a:t>P=[3;2;1]</a:t>
            </a:r>
          </a:p>
          <a:p>
            <a:pPr marL="0" indent="0">
              <a:buNone/>
            </a:pPr>
            <a:r>
              <a:rPr lang="en-US" dirty="0"/>
              <a:t>Q=</a:t>
            </a:r>
            <a:r>
              <a:rPr lang="en-US" dirty="0" err="1"/>
              <a:t>Rz</a:t>
            </a:r>
            <a:r>
              <a:rPr lang="en-US" dirty="0"/>
              <a:t>*P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5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dirty="0"/>
              <a:t>Mapping - 2: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Multiple </a:t>
            </a:r>
            <a:r>
              <a:rPr lang="en-GB" dirty="0"/>
              <a:t>Rotations of a frame</a:t>
            </a:r>
          </a:p>
        </p:txBody>
      </p:sp>
    </p:spTree>
    <p:extLst>
      <p:ext uri="{BB962C8B-B14F-4D97-AF65-F5344CB8AC3E}">
        <p14:creationId xmlns:p14="http://schemas.microsoft.com/office/powerpoint/2010/main" val="402878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Problem No.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just"/>
            <a:r>
              <a:rPr lang="en-US" dirty="0">
                <a:latin typeface="Arial" pitchFamily="34" charset="0"/>
                <a:cs typeface="Arial" pitchFamily="34" charset="0"/>
              </a:rPr>
              <a:t>Certain rotations are carried out about the axis of the fixed frame, first rotation about x-axis by 45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o</a:t>
            </a:r>
            <a:r>
              <a:rPr lang="en-US" dirty="0">
                <a:latin typeface="Arial" pitchFamily="34" charset="0"/>
                <a:cs typeface="Arial" pitchFamily="34" charset="0"/>
              </a:rPr>
              <a:t> then about y-axis by 30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o</a:t>
            </a:r>
            <a:r>
              <a:rPr lang="en-US" dirty="0">
                <a:latin typeface="Arial" pitchFamily="34" charset="0"/>
                <a:cs typeface="Arial" pitchFamily="34" charset="0"/>
              </a:rPr>
              <a:t> and finally about x-axis by 60</a:t>
            </a:r>
            <a:r>
              <a:rPr lang="en-US" baseline="30000" dirty="0">
                <a:latin typeface="Arial" pitchFamily="34" charset="0"/>
                <a:cs typeface="Arial" pitchFamily="34" charset="0"/>
              </a:rPr>
              <a:t>o</a:t>
            </a:r>
            <a:r>
              <a:rPr lang="en-US" dirty="0">
                <a:latin typeface="Arial" pitchFamily="34" charset="0"/>
                <a:cs typeface="Arial" pitchFamily="34" charset="0"/>
              </a:rPr>
              <a:t> . Obtain the equivalent rotation matrix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77200" y="1561320"/>
              <a:ext cx="10743120" cy="3264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5680" y="1546560"/>
                <a:ext cx="10771200" cy="329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21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4423</TotalTime>
  <Words>320</Words>
  <Application>Microsoft Office PowerPoint</Application>
  <PresentationFormat>Widescreen</PresentationFormat>
  <Paragraphs>73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Helvetica</vt:lpstr>
      <vt:lpstr>Helvetica Light</vt:lpstr>
      <vt:lpstr>Office Theme</vt:lpstr>
      <vt:lpstr>1_Office Theme</vt:lpstr>
      <vt:lpstr>Mechanisms and Robotics Laboratory Exercises - Day 1</vt:lpstr>
      <vt:lpstr>Contents</vt:lpstr>
      <vt:lpstr>Problem No. 1</vt:lpstr>
      <vt:lpstr>Solution</vt:lpstr>
      <vt:lpstr>Solution</vt:lpstr>
      <vt:lpstr>Solution</vt:lpstr>
      <vt:lpstr>Solution</vt:lpstr>
      <vt:lpstr>Mapping - 2:  Multiple Rotations of a frame</vt:lpstr>
      <vt:lpstr>Problem No. 2</vt:lpstr>
      <vt:lpstr>Solution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Projects | 2019 Kick-off Plan</dc:title>
  <dc:creator>Krish s</dc:creator>
  <cp:lastModifiedBy>HP</cp:lastModifiedBy>
  <cp:revision>163</cp:revision>
  <dcterms:created xsi:type="dcterms:W3CDTF">2018-12-24T06:17:11Z</dcterms:created>
  <dcterms:modified xsi:type="dcterms:W3CDTF">2021-01-31T09:06:53Z</dcterms:modified>
</cp:coreProperties>
</file>